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53"/>
  </p:notesMasterIdLst>
  <p:sldIdLst>
    <p:sldId id="256" r:id="rId5"/>
    <p:sldId id="257" r:id="rId6"/>
    <p:sldId id="263" r:id="rId7"/>
    <p:sldId id="260" r:id="rId8"/>
    <p:sldId id="264" r:id="rId9"/>
    <p:sldId id="3719" r:id="rId10"/>
    <p:sldId id="324" r:id="rId11"/>
    <p:sldId id="325" r:id="rId12"/>
    <p:sldId id="3720" r:id="rId13"/>
    <p:sldId id="3726" r:id="rId14"/>
    <p:sldId id="326" r:id="rId15"/>
    <p:sldId id="3721" r:id="rId16"/>
    <p:sldId id="3722" r:id="rId17"/>
    <p:sldId id="3727" r:id="rId18"/>
    <p:sldId id="3723" r:id="rId19"/>
    <p:sldId id="329" r:id="rId20"/>
    <p:sldId id="328" r:id="rId21"/>
    <p:sldId id="331" r:id="rId22"/>
    <p:sldId id="3731" r:id="rId23"/>
    <p:sldId id="333" r:id="rId24"/>
    <p:sldId id="332" r:id="rId25"/>
    <p:sldId id="3725" r:id="rId26"/>
    <p:sldId id="3729" r:id="rId27"/>
    <p:sldId id="3728" r:id="rId28"/>
    <p:sldId id="3730" r:id="rId29"/>
    <p:sldId id="3732" r:id="rId30"/>
    <p:sldId id="3733" r:id="rId31"/>
    <p:sldId id="3734" r:id="rId32"/>
    <p:sldId id="3735" r:id="rId33"/>
    <p:sldId id="3736" r:id="rId34"/>
    <p:sldId id="3737" r:id="rId35"/>
    <p:sldId id="3738" r:id="rId36"/>
    <p:sldId id="3739" r:id="rId37"/>
    <p:sldId id="3740" r:id="rId38"/>
    <p:sldId id="3741" r:id="rId39"/>
    <p:sldId id="3742" r:id="rId40"/>
    <p:sldId id="3743" r:id="rId41"/>
    <p:sldId id="3744" r:id="rId42"/>
    <p:sldId id="3745" r:id="rId43"/>
    <p:sldId id="3746" r:id="rId44"/>
    <p:sldId id="3747" r:id="rId45"/>
    <p:sldId id="3748" r:id="rId46"/>
    <p:sldId id="3749" r:id="rId47"/>
    <p:sldId id="3750" r:id="rId48"/>
    <p:sldId id="3751" r:id="rId49"/>
    <p:sldId id="3752" r:id="rId50"/>
    <p:sldId id="3753" r:id="rId51"/>
    <p:sldId id="375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260"/>
            <p14:sldId id="264"/>
            <p14:sldId id="3719"/>
            <p14:sldId id="324"/>
            <p14:sldId id="325"/>
            <p14:sldId id="3720"/>
            <p14:sldId id="3726"/>
            <p14:sldId id="326"/>
            <p14:sldId id="3721"/>
            <p14:sldId id="3722"/>
            <p14:sldId id="3727"/>
            <p14:sldId id="3723"/>
            <p14:sldId id="329"/>
            <p14:sldId id="328"/>
            <p14:sldId id="331"/>
            <p14:sldId id="3731"/>
            <p14:sldId id="333"/>
            <p14:sldId id="332"/>
            <p14:sldId id="3725"/>
            <p14:sldId id="3729"/>
            <p14:sldId id="3728"/>
            <p14:sldId id="3730"/>
            <p14:sldId id="3732"/>
            <p14:sldId id="3733"/>
            <p14:sldId id="3734"/>
            <p14:sldId id="3735"/>
            <p14:sldId id="3736"/>
            <p14:sldId id="3737"/>
            <p14:sldId id="3738"/>
            <p14:sldId id="3739"/>
            <p14:sldId id="3740"/>
            <p14:sldId id="3741"/>
            <p14:sldId id="3742"/>
            <p14:sldId id="3743"/>
            <p14:sldId id="3744"/>
            <p14:sldId id="3745"/>
            <p14:sldId id="3746"/>
            <p14:sldId id="3747"/>
            <p14:sldId id="3748"/>
            <p14:sldId id="3749"/>
            <p14:sldId id="3750"/>
            <p14:sldId id="3751"/>
            <p14:sldId id="3752"/>
            <p14:sldId id="3753"/>
            <p14:sldId id="37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231F20"/>
    <a:srgbClr val="FFFFFF"/>
    <a:srgbClr val="7FCC27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A6036-CBED-4B73-BC78-36D0D8DD4E89}" v="3942" dt="2018-09-14T17:45:01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49386" autoAdjust="0"/>
  </p:normalViewPr>
  <p:slideViewPr>
    <p:cSldViewPr snapToGrid="0">
      <p:cViewPr varScale="1">
        <p:scale>
          <a:sx n="35" d="100"/>
          <a:sy n="35" d="100"/>
        </p:scale>
        <p:origin x="14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ra Wenzel" userId="f7b6ae61-c0e1-4077-964e-a53a64770f52" providerId="ADAL" clId="{737A6036-CBED-4B73-BC78-36D0D8DD4E89}"/>
    <pc:docChg chg="undo custSel mod addSld delSld modSld sldOrd delMainMaster modMainMaster modSection">
      <pc:chgData name="Maira Wenzel" userId="f7b6ae61-c0e1-4077-964e-a53a64770f52" providerId="ADAL" clId="{737A6036-CBED-4B73-BC78-36D0D8DD4E89}" dt="2018-09-14T17:45:00.702" v="6453" actId="20577"/>
      <pc:docMkLst>
        <pc:docMk/>
      </pc:docMkLst>
      <pc:sldChg chg="modSp">
        <pc:chgData name="Maira Wenzel" userId="f7b6ae61-c0e1-4077-964e-a53a64770f52" providerId="ADAL" clId="{737A6036-CBED-4B73-BC78-36D0D8DD4E89}" dt="2018-09-14T17:22:18.250" v="6452" actId="14100"/>
        <pc:sldMkLst>
          <pc:docMk/>
          <pc:sldMk cId="477504486" sldId="257"/>
        </pc:sldMkLst>
        <pc:spChg chg="mod">
          <ac:chgData name="Maira Wenzel" userId="f7b6ae61-c0e1-4077-964e-a53a64770f52" providerId="ADAL" clId="{737A6036-CBED-4B73-BC78-36D0D8DD4E89}" dt="2018-09-14T14:51:59.594" v="6309" actId="79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Maira Wenzel" userId="f7b6ae61-c0e1-4077-964e-a53a64770f52" providerId="ADAL" clId="{737A6036-CBED-4B73-BC78-36D0D8DD4E89}" dt="2018-09-14T17:22:18.250" v="6452" actId="14100"/>
          <ac:spMkLst>
            <pc:docMk/>
            <pc:sldMk cId="477504486" sldId="257"/>
            <ac:spMk id="3" creationId="{2BA8E374-5793-40F2-A7B7-2D8AB053A278}"/>
          </ac:spMkLst>
        </pc:spChg>
      </pc:sldChg>
      <pc:sldChg chg="addSp modSp">
        <pc:chgData name="Maira Wenzel" userId="f7b6ae61-c0e1-4077-964e-a53a64770f52" providerId="ADAL" clId="{737A6036-CBED-4B73-BC78-36D0D8DD4E89}" dt="2018-09-13T05:11:22.816" v="22" actId="1076"/>
        <pc:sldMkLst>
          <pc:docMk/>
          <pc:sldMk cId="3869674650" sldId="260"/>
        </pc:sldMkLst>
        <pc:spChg chg="add mod">
          <ac:chgData name="Maira Wenzel" userId="f7b6ae61-c0e1-4077-964e-a53a64770f52" providerId="ADAL" clId="{737A6036-CBED-4B73-BC78-36D0D8DD4E89}" dt="2018-09-13T05:11:22.816" v="22" actId="1076"/>
          <ac:spMkLst>
            <pc:docMk/>
            <pc:sldMk cId="3869674650" sldId="260"/>
            <ac:spMk id="3" creationId="{E31180F2-6460-4BAD-9545-9B81E1D2BF4C}"/>
          </ac:spMkLst>
        </pc:spChg>
      </pc:sldChg>
      <pc:sldChg chg="del">
        <pc:chgData name="Maira Wenzel" userId="f7b6ae61-c0e1-4077-964e-a53a64770f52" providerId="ADAL" clId="{737A6036-CBED-4B73-BC78-36D0D8DD4E89}" dt="2018-09-13T21:38:40.285" v="1606" actId="2696"/>
        <pc:sldMkLst>
          <pc:docMk/>
          <pc:sldMk cId="2859071109" sldId="261"/>
        </pc:sldMkLst>
      </pc:sldChg>
      <pc:sldChg chg="del">
        <pc:chgData name="Maira Wenzel" userId="f7b6ae61-c0e1-4077-964e-a53a64770f52" providerId="ADAL" clId="{737A6036-CBED-4B73-BC78-36D0D8DD4E89}" dt="2018-09-13T21:38:42.995" v="1609" actId="2696"/>
        <pc:sldMkLst>
          <pc:docMk/>
          <pc:sldMk cId="1725036062" sldId="262"/>
        </pc:sldMkLst>
      </pc:sldChg>
      <pc:sldChg chg="modSp modNotesTx">
        <pc:chgData name="Maira Wenzel" userId="f7b6ae61-c0e1-4077-964e-a53a64770f52" providerId="ADAL" clId="{737A6036-CBED-4B73-BC78-36D0D8DD4E89}" dt="2018-09-14T17:09:29.547" v="6313" actId="6549"/>
        <pc:sldMkLst>
          <pc:docMk/>
          <pc:sldMk cId="1507861551" sldId="263"/>
        </pc:sldMkLst>
        <pc:spChg chg="mod">
          <ac:chgData name="Maira Wenzel" userId="f7b6ae61-c0e1-4077-964e-a53a64770f52" providerId="ADAL" clId="{737A6036-CBED-4B73-BC78-36D0D8DD4E89}" dt="2018-09-14T00:36:59.064" v="3247" actId="113"/>
          <ac:spMkLst>
            <pc:docMk/>
            <pc:sldMk cId="1507861551" sldId="263"/>
            <ac:spMk id="3" creationId="{4D6FEFBB-5DFC-4490-BA6A-1BC45DEA5EC8}"/>
          </ac:spMkLst>
        </pc:spChg>
      </pc:sldChg>
      <pc:sldChg chg="addSp modSp modNotesTx">
        <pc:chgData name="Maira Wenzel" userId="f7b6ae61-c0e1-4077-964e-a53a64770f52" providerId="ADAL" clId="{737A6036-CBED-4B73-BC78-36D0D8DD4E89}" dt="2018-09-14T00:37:04.427" v="3248" actId="113"/>
        <pc:sldMkLst>
          <pc:docMk/>
          <pc:sldMk cId="2395299008" sldId="264"/>
        </pc:sldMkLst>
        <pc:spChg chg="mod">
          <ac:chgData name="Maira Wenzel" userId="f7b6ae61-c0e1-4077-964e-a53a64770f52" providerId="ADAL" clId="{737A6036-CBED-4B73-BC78-36D0D8DD4E89}" dt="2018-09-14T00:37:04.427" v="3248" actId="113"/>
          <ac:spMkLst>
            <pc:docMk/>
            <pc:sldMk cId="2395299008" sldId="264"/>
            <ac:spMk id="3" creationId="{4D6FEFBB-5DFC-4490-BA6A-1BC45DEA5EC8}"/>
          </ac:spMkLst>
        </pc:spChg>
        <pc:grpChg chg="mod">
          <ac:chgData name="Maira Wenzel" userId="f7b6ae61-c0e1-4077-964e-a53a64770f52" providerId="ADAL" clId="{737A6036-CBED-4B73-BC78-36D0D8DD4E89}" dt="2018-09-13T05:11:32.953" v="24" actId="1076"/>
          <ac:grpSpMkLst>
            <pc:docMk/>
            <pc:sldMk cId="2395299008" sldId="264"/>
            <ac:grpSpMk id="7" creationId="{B05B1F09-62E3-4571-9EAB-59AC1A8B4322}"/>
          </ac:grpSpMkLst>
        </pc:grpChg>
        <pc:picChg chg="add mod ord">
          <ac:chgData name="Maira Wenzel" userId="f7b6ae61-c0e1-4077-964e-a53a64770f52" providerId="ADAL" clId="{737A6036-CBED-4B73-BC78-36D0D8DD4E89}" dt="2018-09-13T05:10:03.697" v="6" actId="1076"/>
          <ac:picMkLst>
            <pc:docMk/>
            <pc:sldMk cId="2395299008" sldId="264"/>
            <ac:picMk id="2" creationId="{79856590-9D36-4622-B05F-C187265BD2A1}"/>
          </ac:picMkLst>
        </pc:picChg>
        <pc:picChg chg="mod">
          <ac:chgData name="Maira Wenzel" userId="f7b6ae61-c0e1-4077-964e-a53a64770f52" providerId="ADAL" clId="{737A6036-CBED-4B73-BC78-36D0D8DD4E89}" dt="2018-09-13T05:09:53.284" v="4" actId="1076"/>
          <ac:picMkLst>
            <pc:docMk/>
            <pc:sldMk cId="2395299008" sldId="264"/>
            <ac:picMk id="6" creationId="{A5D92634-ADA9-426A-AF78-9467A0FA8E7E}"/>
          </ac:picMkLst>
        </pc:picChg>
      </pc:sldChg>
      <pc:sldChg chg="del">
        <pc:chgData name="Maira Wenzel" userId="f7b6ae61-c0e1-4077-964e-a53a64770f52" providerId="ADAL" clId="{737A6036-CBED-4B73-BC78-36D0D8DD4E89}" dt="2018-09-13T06:27:08.376" v="499" actId="2696"/>
        <pc:sldMkLst>
          <pc:docMk/>
          <pc:sldMk cId="601588281" sldId="323"/>
        </pc:sldMkLst>
      </pc:sldChg>
      <pc:sldChg chg="modSp ord">
        <pc:chgData name="Maira Wenzel" userId="f7b6ae61-c0e1-4077-964e-a53a64770f52" providerId="ADAL" clId="{737A6036-CBED-4B73-BC78-36D0D8DD4E89}" dt="2018-09-14T00:39:38.856" v="3283"/>
        <pc:sldMkLst>
          <pc:docMk/>
          <pc:sldMk cId="2586905346" sldId="324"/>
        </pc:sldMkLst>
        <pc:spChg chg="mod">
          <ac:chgData name="Maira Wenzel" userId="f7b6ae61-c0e1-4077-964e-a53a64770f52" providerId="ADAL" clId="{737A6036-CBED-4B73-BC78-36D0D8DD4E89}" dt="2018-09-14T00:39:38.856" v="3283"/>
          <ac:spMkLst>
            <pc:docMk/>
            <pc:sldMk cId="2586905346" sldId="324"/>
            <ac:spMk id="3" creationId="{954955B2-1D0D-489C-B0AE-D9FAC28117D8}"/>
          </ac:spMkLst>
        </pc:spChg>
      </pc:sldChg>
      <pc:sldChg chg="addSp delSp modSp mod ord setBg setClrOvrMap">
        <pc:chgData name="Maira Wenzel" userId="f7b6ae61-c0e1-4077-964e-a53a64770f52" providerId="ADAL" clId="{737A6036-CBED-4B73-BC78-36D0D8DD4E89}" dt="2018-09-14T13:30:22.855" v="3380" actId="1035"/>
        <pc:sldMkLst>
          <pc:docMk/>
          <pc:sldMk cId="3869648148" sldId="325"/>
        </pc:sldMkLst>
        <pc:spChg chg="mod">
          <ac:chgData name="Maira Wenzel" userId="f7b6ae61-c0e1-4077-964e-a53a64770f52" providerId="ADAL" clId="{737A6036-CBED-4B73-BC78-36D0D8DD4E89}" dt="2018-09-14T00:37:34.019" v="3253" actId="113"/>
          <ac:spMkLst>
            <pc:docMk/>
            <pc:sldMk cId="3869648148" sldId="325"/>
            <ac:spMk id="2" creationId="{63F6C8F8-4726-49AD-B41A-05DD352534C2}"/>
          </ac:spMkLst>
        </pc:spChg>
        <pc:spChg chg="mod topLvl">
          <ac:chgData name="Maira Wenzel" userId="f7b6ae61-c0e1-4077-964e-a53a64770f52" providerId="ADAL" clId="{737A6036-CBED-4B73-BC78-36D0D8DD4E89}" dt="2018-09-13T06:47:02.209" v="745" actId="164"/>
          <ac:spMkLst>
            <pc:docMk/>
            <pc:sldMk cId="3869648148" sldId="325"/>
            <ac:spMk id="4" creationId="{3408E591-5E40-49F9-9983-1E5BC3794ACF}"/>
          </ac:spMkLst>
        </pc:spChg>
        <pc:spChg chg="mod topLvl">
          <ac:chgData name="Maira Wenzel" userId="f7b6ae61-c0e1-4077-964e-a53a64770f52" providerId="ADAL" clId="{737A6036-CBED-4B73-BC78-36D0D8DD4E89}" dt="2018-09-13T22:08:51.872" v="1989"/>
          <ac:spMkLst>
            <pc:docMk/>
            <pc:sldMk cId="3869648148" sldId="325"/>
            <ac:spMk id="5" creationId="{34CEF4BF-60B5-4488-AC93-68BDF12767D6}"/>
          </ac:spMkLst>
        </pc:spChg>
        <pc:spChg chg="mod topLvl">
          <ac:chgData name="Maira Wenzel" userId="f7b6ae61-c0e1-4077-964e-a53a64770f52" providerId="ADAL" clId="{737A6036-CBED-4B73-BC78-36D0D8DD4E89}" dt="2018-09-13T06:47:02.209" v="745" actId="164"/>
          <ac:spMkLst>
            <pc:docMk/>
            <pc:sldMk cId="3869648148" sldId="325"/>
            <ac:spMk id="6" creationId="{AA401F19-BD30-4713-95FF-AE260CEF70D2}"/>
          </ac:spMkLst>
        </pc:spChg>
        <pc:spChg chg="mod topLvl">
          <ac:chgData name="Maira Wenzel" userId="f7b6ae61-c0e1-4077-964e-a53a64770f52" providerId="ADAL" clId="{737A6036-CBED-4B73-BC78-36D0D8DD4E89}" dt="2018-09-13T21:56:21.119" v="1941" actId="1076"/>
          <ac:spMkLst>
            <pc:docMk/>
            <pc:sldMk cId="3869648148" sldId="325"/>
            <ac:spMk id="7" creationId="{1AA38EBF-75B5-4C22-BDB9-19FDC7548FAB}"/>
          </ac:spMkLst>
        </pc:spChg>
        <pc:spChg chg="mod topLvl">
          <ac:chgData name="Maira Wenzel" userId="f7b6ae61-c0e1-4077-964e-a53a64770f52" providerId="ADAL" clId="{737A6036-CBED-4B73-BC78-36D0D8DD4E89}" dt="2018-09-13T06:46:53.649" v="744" actId="164"/>
          <ac:spMkLst>
            <pc:docMk/>
            <pc:sldMk cId="3869648148" sldId="325"/>
            <ac:spMk id="8" creationId="{D5A5C2E8-8D62-4370-B81B-9A2B135F826A}"/>
          </ac:spMkLst>
        </pc:spChg>
        <pc:spChg chg="mod topLvl">
          <ac:chgData name="Maira Wenzel" userId="f7b6ae61-c0e1-4077-964e-a53a64770f52" providerId="ADAL" clId="{737A6036-CBED-4B73-BC78-36D0D8DD4E89}" dt="2018-09-13T06:46:53.649" v="744" actId="164"/>
          <ac:spMkLst>
            <pc:docMk/>
            <pc:sldMk cId="3869648148" sldId="325"/>
            <ac:spMk id="10" creationId="{A11477C0-2137-47B1-A9CA-313D29327171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1" creationId="{6B3A3C5D-4B89-4DE6-B785-F4B1126E30B2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2" creationId="{68DEDB88-77B5-40BD-99E5-65990752B215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3" creationId="{87BBD43E-3DE2-4E76-838F-71C715C78AF5}"/>
          </ac:spMkLst>
        </pc:spChg>
        <pc:spChg chg="add mod">
          <ac:chgData name="Maira Wenzel" userId="f7b6ae61-c0e1-4077-964e-a53a64770f52" providerId="ADAL" clId="{737A6036-CBED-4B73-BC78-36D0D8DD4E89}" dt="2018-09-13T06:47:09.558" v="746" actId="164"/>
          <ac:spMkLst>
            <pc:docMk/>
            <pc:sldMk cId="3869648148" sldId="325"/>
            <ac:spMk id="17" creationId="{6BC1D63E-CF6B-419C-BB77-5EFBC9C063CE}"/>
          </ac:spMkLst>
        </pc:spChg>
        <pc:spChg chg="add mod">
          <ac:chgData name="Maira Wenzel" userId="f7b6ae61-c0e1-4077-964e-a53a64770f52" providerId="ADAL" clId="{737A6036-CBED-4B73-BC78-36D0D8DD4E89}" dt="2018-09-14T00:17:08.231" v="2843" actId="20577"/>
          <ac:spMkLst>
            <pc:docMk/>
            <pc:sldMk cId="3869648148" sldId="325"/>
            <ac:spMk id="18" creationId="{A12C6DC2-AC0B-4AEA-957D-E9B51AB1DB6E}"/>
          </ac:spMkLst>
        </pc:spChg>
        <pc:spChg chg="add mod">
          <ac:chgData name="Maira Wenzel" userId="f7b6ae61-c0e1-4077-964e-a53a64770f52" providerId="ADAL" clId="{737A6036-CBED-4B73-BC78-36D0D8DD4E89}" dt="2018-09-13T06:47:09.558" v="746" actId="164"/>
          <ac:spMkLst>
            <pc:docMk/>
            <pc:sldMk cId="3869648148" sldId="325"/>
            <ac:spMk id="19" creationId="{D605879B-EDD2-4FC4-B0E3-1EA77B304CD1}"/>
          </ac:spMkLst>
        </pc:spChg>
        <pc:spChg chg="mod topLvl">
          <ac:chgData name="Maira Wenzel" userId="f7b6ae61-c0e1-4077-964e-a53a64770f52" providerId="ADAL" clId="{737A6036-CBED-4B73-BC78-36D0D8DD4E89}" dt="2018-09-13T21:31:48.090" v="1361" actId="164"/>
          <ac:spMkLst>
            <pc:docMk/>
            <pc:sldMk cId="3869648148" sldId="325"/>
            <ac:spMk id="22" creationId="{9170662F-2F5A-427E-A10A-000FA77D836B}"/>
          </ac:spMkLst>
        </pc:spChg>
        <pc:spChg chg="mod topLvl">
          <ac:chgData name="Maira Wenzel" userId="f7b6ae61-c0e1-4077-964e-a53a64770f52" providerId="ADAL" clId="{737A6036-CBED-4B73-BC78-36D0D8DD4E89}" dt="2018-09-13T21:32:40.868" v="1388" actId="207"/>
          <ac:spMkLst>
            <pc:docMk/>
            <pc:sldMk cId="3869648148" sldId="325"/>
            <ac:spMk id="23" creationId="{39A7461F-1D47-44FE-A4FF-26BC2C40844D}"/>
          </ac:spMkLst>
        </pc:spChg>
        <pc:spChg chg="mod topLvl">
          <ac:chgData name="Maira Wenzel" userId="f7b6ae61-c0e1-4077-964e-a53a64770f52" providerId="ADAL" clId="{737A6036-CBED-4B73-BC78-36D0D8DD4E89}" dt="2018-09-13T21:32:01.970" v="1372" actId="20577"/>
          <ac:spMkLst>
            <pc:docMk/>
            <pc:sldMk cId="3869648148" sldId="325"/>
            <ac:spMk id="24" creationId="{B7239F92-B00E-41C2-8C4D-3C16735B8777}"/>
          </ac:spMkLst>
        </pc:spChg>
        <pc:spChg chg="mod topLvl">
          <ac:chgData name="Maira Wenzel" userId="f7b6ae61-c0e1-4077-964e-a53a64770f52" providerId="ADAL" clId="{737A6036-CBED-4B73-BC78-36D0D8DD4E89}" dt="2018-09-13T22:09:32.819" v="1992" actId="164"/>
          <ac:spMkLst>
            <pc:docMk/>
            <pc:sldMk cId="3869648148" sldId="325"/>
            <ac:spMk id="26" creationId="{4DAC98AB-8711-41F9-9028-66E358C2FCB0}"/>
          </ac:spMkLst>
        </pc:spChg>
        <pc:spChg chg="mod topLvl">
          <ac:chgData name="Maira Wenzel" userId="f7b6ae61-c0e1-4077-964e-a53a64770f52" providerId="ADAL" clId="{737A6036-CBED-4B73-BC78-36D0D8DD4E89}" dt="2018-09-13T22:09:32.819" v="1992" actId="164"/>
          <ac:spMkLst>
            <pc:docMk/>
            <pc:sldMk cId="3869648148" sldId="325"/>
            <ac:spMk id="27" creationId="{34FB5C7E-4B53-4A64-BD15-4EA019397B60}"/>
          </ac:spMkLst>
        </pc:spChg>
        <pc:spChg chg="mod topLvl">
          <ac:chgData name="Maira Wenzel" userId="f7b6ae61-c0e1-4077-964e-a53a64770f52" providerId="ADAL" clId="{737A6036-CBED-4B73-BC78-36D0D8DD4E89}" dt="2018-09-14T00:16:55.452" v="2841" actId="20577"/>
          <ac:spMkLst>
            <pc:docMk/>
            <pc:sldMk cId="3869648148" sldId="325"/>
            <ac:spMk id="28" creationId="{B88E238E-A193-41A6-BB38-B6F5FB0FA072}"/>
          </ac:spMkLst>
        </pc:spChg>
        <pc:spChg chg="mod">
          <ac:chgData name="Maira Wenzel" userId="f7b6ae61-c0e1-4077-964e-a53a64770f52" providerId="ADAL" clId="{737A6036-CBED-4B73-BC78-36D0D8DD4E89}" dt="2018-09-13T22:09:14.516" v="1991"/>
          <ac:spMkLst>
            <pc:docMk/>
            <pc:sldMk cId="3869648148" sldId="325"/>
            <ac:spMk id="31" creationId="{83C418BA-26E1-46A4-8BA5-E45D49EE4725}"/>
          </ac:spMkLst>
        </pc:spChg>
        <pc:spChg chg="add del">
          <ac:chgData name="Maira Wenzel" userId="f7b6ae61-c0e1-4077-964e-a53a64770f52" providerId="ADAL" clId="{737A6036-CBED-4B73-BC78-36D0D8DD4E89}" dt="2018-09-13T05:13:15.488" v="31" actId="26606"/>
          <ac:spMkLst>
            <pc:docMk/>
            <pc:sldMk cId="3869648148" sldId="325"/>
            <ac:spMk id="46" creationId="{4F74D28C-3268-4E35-8EE1-D92CB4A85A7D}"/>
          </ac:spMkLst>
        </pc:spChg>
        <pc:spChg chg="add del">
          <ac:chgData name="Maira Wenzel" userId="f7b6ae61-c0e1-4077-964e-a53a64770f52" providerId="ADAL" clId="{737A6036-CBED-4B73-BC78-36D0D8DD4E89}" dt="2018-09-13T05:13:15.488" v="31" actId="26606"/>
          <ac:spMkLst>
            <pc:docMk/>
            <pc:sldMk cId="3869648148" sldId="325"/>
            <ac:spMk id="48" creationId="{58D44E42-C462-4105-BC86-FE75B4E3C4AF}"/>
          </ac:spMkLst>
        </pc:spChg>
        <pc:grpChg chg="del mod">
          <ac:chgData name="Maira Wenzel" userId="f7b6ae61-c0e1-4077-964e-a53a64770f52" providerId="ADAL" clId="{737A6036-CBED-4B73-BC78-36D0D8DD4E89}" dt="2018-09-13T06:36:43.069" v="600" actId="165"/>
          <ac:grpSpMkLst>
            <pc:docMk/>
            <pc:sldMk cId="3869648148" sldId="325"/>
            <ac:grpSpMk id="3" creationId="{95B6439E-2A5B-437A-84F9-B1DE7A849199}"/>
          </ac:grpSpMkLst>
        </pc:grpChg>
        <pc:grpChg chg="add del mod">
          <ac:chgData name="Maira Wenzel" userId="f7b6ae61-c0e1-4077-964e-a53a64770f52" providerId="ADAL" clId="{737A6036-CBED-4B73-BC78-36D0D8DD4E89}" dt="2018-09-13T21:33:07.388" v="1389" actId="478"/>
          <ac:grpSpMkLst>
            <pc:docMk/>
            <pc:sldMk cId="3869648148" sldId="325"/>
            <ac:grpSpMk id="3" creationId="{A5D5CF88-EEDD-466B-9A61-3D4C57148822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4" creationId="{84C1F11E-CA53-4D19-96CA-539B5712D238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5" creationId="{B4AEF047-782E-40E7-9E30-B03FD2150946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6" creationId="{0765FABC-7EE8-4198-A366-1959B5AB25B6}"/>
          </ac:grpSpMkLst>
        </pc:grpChg>
        <pc:grpChg chg="add del mod">
          <ac:chgData name="Maira Wenzel" userId="f7b6ae61-c0e1-4077-964e-a53a64770f52" providerId="ADAL" clId="{737A6036-CBED-4B73-BC78-36D0D8DD4E89}" dt="2018-09-14T00:21:15.928" v="2874" actId="478"/>
          <ac:grpSpMkLst>
            <pc:docMk/>
            <pc:sldMk cId="3869648148" sldId="325"/>
            <ac:grpSpMk id="20" creationId="{1C002BB9-A8A6-4EF8-BE10-3229022698C0}"/>
          </ac:grpSpMkLst>
        </pc:grpChg>
        <pc:grpChg chg="add del mod">
          <ac:chgData name="Maira Wenzel" userId="f7b6ae61-c0e1-4077-964e-a53a64770f52" providerId="ADAL" clId="{737A6036-CBED-4B73-BC78-36D0D8DD4E89}" dt="2018-09-13T21:31:25.497" v="1360" actId="165"/>
          <ac:grpSpMkLst>
            <pc:docMk/>
            <pc:sldMk cId="3869648148" sldId="325"/>
            <ac:grpSpMk id="21" creationId="{E7C7EC39-80D4-4370-BE35-B9F524E9D442}"/>
          </ac:grpSpMkLst>
        </pc:grpChg>
        <pc:grpChg chg="add del mod">
          <ac:chgData name="Maira Wenzel" userId="f7b6ae61-c0e1-4077-964e-a53a64770f52" providerId="ADAL" clId="{737A6036-CBED-4B73-BC78-36D0D8DD4E89}" dt="2018-09-13T21:59:11.224" v="1978" actId="165"/>
          <ac:grpSpMkLst>
            <pc:docMk/>
            <pc:sldMk cId="3869648148" sldId="325"/>
            <ac:grpSpMk id="25" creationId="{1081E117-56A1-425A-BFC7-366141369CBB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29" creationId="{4468FDA3-7413-426F-A9B0-2C366BA3A9B2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33" creationId="{8F80FF7C-006D-4B73-A749-1C07068006B7}"/>
          </ac:grpSpMkLst>
        </pc:grpChg>
        <pc:graphicFrameChg chg="del mod ord modGraphic">
          <ac:chgData name="Maira Wenzel" userId="f7b6ae61-c0e1-4077-964e-a53a64770f52" providerId="ADAL" clId="{737A6036-CBED-4B73-BC78-36D0D8DD4E89}" dt="2018-09-13T06:34:45.466" v="596" actId="18245"/>
          <ac:graphicFrameMkLst>
            <pc:docMk/>
            <pc:sldMk cId="3869648148" sldId="325"/>
            <ac:graphicFrameMk id="41" creationId="{56D0437F-AF55-46E8-B72B-316179C0A7DA}"/>
          </ac:graphicFrameMkLst>
        </pc:graphicFrameChg>
        <pc:picChg chg="mod">
          <ac:chgData name="Maira Wenzel" userId="f7b6ae61-c0e1-4077-964e-a53a64770f52" providerId="ADAL" clId="{737A6036-CBED-4B73-BC78-36D0D8DD4E89}" dt="2018-09-13T21:56:27.587" v="1943" actId="1076"/>
          <ac:picMkLst>
            <pc:docMk/>
            <pc:sldMk cId="3869648148" sldId="325"/>
            <ac:picMk id="9" creationId="{C021BABB-4005-4E7D-AB22-4F8F739388D0}"/>
          </ac:picMkLst>
        </pc:picChg>
      </pc:sldChg>
      <pc:sldChg chg="modNotesTx">
        <pc:chgData name="Maira Wenzel" userId="f7b6ae61-c0e1-4077-964e-a53a64770f52" providerId="ADAL" clId="{737A6036-CBED-4B73-BC78-36D0D8DD4E89}" dt="2018-09-14T00:17:29.880" v="2854" actId="20577"/>
        <pc:sldMkLst>
          <pc:docMk/>
          <pc:sldMk cId="3220950857" sldId="326"/>
        </pc:sldMkLst>
      </pc:sldChg>
      <pc:sldChg chg="del">
        <pc:chgData name="Maira Wenzel" userId="f7b6ae61-c0e1-4077-964e-a53a64770f52" providerId="ADAL" clId="{737A6036-CBED-4B73-BC78-36D0D8DD4E89}" dt="2018-09-13T07:55:49.469" v="1224" actId="2696"/>
        <pc:sldMkLst>
          <pc:docMk/>
          <pc:sldMk cId="3960314102" sldId="327"/>
        </pc:sldMkLst>
      </pc:sldChg>
      <pc:sldChg chg="modNotesTx">
        <pc:chgData name="Maira Wenzel" userId="f7b6ae61-c0e1-4077-964e-a53a64770f52" providerId="ADAL" clId="{737A6036-CBED-4B73-BC78-36D0D8DD4E89}" dt="2018-09-14T00:18:10.469" v="2871" actId="20577"/>
        <pc:sldMkLst>
          <pc:docMk/>
          <pc:sldMk cId="560571269" sldId="329"/>
        </pc:sldMkLst>
      </pc:sldChg>
      <pc:sldChg chg="del">
        <pc:chgData name="Maira Wenzel" userId="f7b6ae61-c0e1-4077-964e-a53a64770f52" providerId="ADAL" clId="{737A6036-CBED-4B73-BC78-36D0D8DD4E89}" dt="2018-09-13T21:38:41.825" v="1607" actId="2696"/>
        <pc:sldMkLst>
          <pc:docMk/>
          <pc:sldMk cId="1872199656" sldId="330"/>
        </pc:sldMkLst>
      </pc:sldChg>
      <pc:sldChg chg="addSp delSp modSp modNotesTx">
        <pc:chgData name="Maira Wenzel" userId="f7b6ae61-c0e1-4077-964e-a53a64770f52" providerId="ADAL" clId="{737A6036-CBED-4B73-BC78-36D0D8DD4E89}" dt="2018-09-14T13:37:30.205" v="3420" actId="1076"/>
        <pc:sldMkLst>
          <pc:docMk/>
          <pc:sldMk cId="975150926" sldId="331"/>
        </pc:sldMkLst>
        <pc:spChg chg="mod">
          <ac:chgData name="Maira Wenzel" userId="f7b6ae61-c0e1-4077-964e-a53a64770f52" providerId="ADAL" clId="{737A6036-CBED-4B73-BC78-36D0D8DD4E89}" dt="2018-09-13T21:13:36.200" v="1247" actId="1076"/>
          <ac:spMkLst>
            <pc:docMk/>
            <pc:sldMk cId="975150926" sldId="331"/>
            <ac:spMk id="4" creationId="{EC6D0C9F-0D54-4386-A469-46A473695BD8}"/>
          </ac:spMkLst>
        </pc:spChg>
        <pc:picChg chg="add del mod">
          <ac:chgData name="Maira Wenzel" userId="f7b6ae61-c0e1-4077-964e-a53a64770f52" providerId="ADAL" clId="{737A6036-CBED-4B73-BC78-36D0D8DD4E89}" dt="2018-09-14T13:34:17.462" v="3406" actId="478"/>
          <ac:picMkLst>
            <pc:docMk/>
            <pc:sldMk cId="975150926" sldId="331"/>
            <ac:picMk id="2" creationId="{C2DCFE2E-569D-4B34-9250-AAE0D91365D1}"/>
          </ac:picMkLst>
        </pc:picChg>
        <pc:picChg chg="add del mod">
          <ac:chgData name="Maira Wenzel" userId="f7b6ae61-c0e1-4077-964e-a53a64770f52" providerId="ADAL" clId="{737A6036-CBED-4B73-BC78-36D0D8DD4E89}" dt="2018-09-14T13:34:19.095" v="3407" actId="478"/>
          <ac:picMkLst>
            <pc:docMk/>
            <pc:sldMk cId="975150926" sldId="331"/>
            <ac:picMk id="3" creationId="{B87F7A58-E337-4DB3-A1C7-99DF2B6604EB}"/>
          </ac:picMkLst>
        </pc:picChg>
        <pc:picChg chg="add mod">
          <ac:chgData name="Maira Wenzel" userId="f7b6ae61-c0e1-4077-964e-a53a64770f52" providerId="ADAL" clId="{737A6036-CBED-4B73-BC78-36D0D8DD4E89}" dt="2018-09-14T13:37:24.739" v="3418" actId="1076"/>
          <ac:picMkLst>
            <pc:docMk/>
            <pc:sldMk cId="975150926" sldId="331"/>
            <ac:picMk id="5" creationId="{E8E2FA70-5558-4996-A933-701010066690}"/>
          </ac:picMkLst>
        </pc:picChg>
        <pc:picChg chg="add mod">
          <ac:chgData name="Maira Wenzel" userId="f7b6ae61-c0e1-4077-964e-a53a64770f52" providerId="ADAL" clId="{737A6036-CBED-4B73-BC78-36D0D8DD4E89}" dt="2018-09-14T13:37:30.205" v="3420" actId="1076"/>
          <ac:picMkLst>
            <pc:docMk/>
            <pc:sldMk cId="975150926" sldId="331"/>
            <ac:picMk id="6" creationId="{ED414586-D949-41BF-A2FE-C20BCD13E025}"/>
          </ac:picMkLst>
        </pc:picChg>
      </pc:sldChg>
      <pc:sldChg chg="addSp delSp modSp modTransition modNotesTx">
        <pc:chgData name="Maira Wenzel" userId="f7b6ae61-c0e1-4077-964e-a53a64770f52" providerId="ADAL" clId="{737A6036-CBED-4B73-BC78-36D0D8DD4E89}" dt="2018-09-14T17:45:00.702" v="6453" actId="20577"/>
        <pc:sldMkLst>
          <pc:docMk/>
          <pc:sldMk cId="1221859496" sldId="332"/>
        </pc:sldMkLst>
        <pc:spChg chg="mod">
          <ac:chgData name="Maira Wenzel" userId="f7b6ae61-c0e1-4077-964e-a53a64770f52" providerId="ADAL" clId="{737A6036-CBED-4B73-BC78-36D0D8DD4E89}" dt="2018-09-14T00:19:09.781" v="2873"/>
          <ac:spMkLst>
            <pc:docMk/>
            <pc:sldMk cId="1221859496" sldId="332"/>
            <ac:spMk id="2" creationId="{3A666363-B919-4E31-86A4-E383BAF1A6F1}"/>
          </ac:spMkLst>
        </pc:spChg>
        <pc:spChg chg="add del mod">
          <ac:chgData name="Maira Wenzel" userId="f7b6ae61-c0e1-4077-964e-a53a64770f52" providerId="ADAL" clId="{737A6036-CBED-4B73-BC78-36D0D8DD4E89}" dt="2018-09-13T22:12:34.015" v="2038" actId="478"/>
          <ac:spMkLst>
            <pc:docMk/>
            <pc:sldMk cId="1221859496" sldId="332"/>
            <ac:spMk id="3" creationId="{4598DADF-6F77-4FA3-A594-29E0629E8E49}"/>
          </ac:spMkLst>
        </pc:spChg>
        <pc:spChg chg="mod">
          <ac:chgData name="Maira Wenzel" userId="f7b6ae61-c0e1-4077-964e-a53a64770f52" providerId="ADAL" clId="{737A6036-CBED-4B73-BC78-36D0D8DD4E89}" dt="2018-09-14T00:16:18.367" v="2830" actId="20577"/>
          <ac:spMkLst>
            <pc:docMk/>
            <pc:sldMk cId="1221859496" sldId="332"/>
            <ac:spMk id="14" creationId="{31D385AD-354F-4288-B430-390B5D2D420B}"/>
          </ac:spMkLst>
        </pc:spChg>
      </pc:sldChg>
      <pc:sldChg chg="del">
        <pc:chgData name="Maira Wenzel" userId="f7b6ae61-c0e1-4077-964e-a53a64770f52" providerId="ADAL" clId="{737A6036-CBED-4B73-BC78-36D0D8DD4E89}" dt="2018-09-13T06:27:05.946" v="498" actId="2696"/>
        <pc:sldMkLst>
          <pc:docMk/>
          <pc:sldMk cId="577620476" sldId="334"/>
        </pc:sldMkLst>
      </pc:sldChg>
      <pc:sldChg chg="addSp delSp modSp add del modTransition">
        <pc:chgData name="Maira Wenzel" userId="f7b6ae61-c0e1-4077-964e-a53a64770f52" providerId="ADAL" clId="{737A6036-CBED-4B73-BC78-36D0D8DD4E89}" dt="2018-09-13T05:22:17.012" v="55" actId="2696"/>
        <pc:sldMkLst>
          <pc:docMk/>
          <pc:sldMk cId="56674503" sldId="335"/>
        </pc:sldMkLst>
        <pc:spChg chg="del">
          <ac:chgData name="Maira Wenzel" userId="f7b6ae61-c0e1-4077-964e-a53a64770f52" providerId="ADAL" clId="{737A6036-CBED-4B73-BC78-36D0D8DD4E89}" dt="2018-09-13T05:20:57.076" v="39"/>
          <ac:spMkLst>
            <pc:docMk/>
            <pc:sldMk cId="56674503" sldId="335"/>
            <ac:spMk id="2" creationId="{413A0939-248A-40CA-8046-DA7BA5637AB8}"/>
          </ac:spMkLst>
        </pc:spChg>
        <pc:spChg chg="del">
          <ac:chgData name="Maira Wenzel" userId="f7b6ae61-c0e1-4077-964e-a53a64770f52" providerId="ADAL" clId="{737A6036-CBED-4B73-BC78-36D0D8DD4E89}" dt="2018-09-13T05:20:57.076" v="39"/>
          <ac:spMkLst>
            <pc:docMk/>
            <pc:sldMk cId="56674503" sldId="335"/>
            <ac:spMk id="3" creationId="{A61E9E44-4F50-49CB-AA21-44D23B7DF3BA}"/>
          </ac:spMkLst>
        </pc:spChg>
        <pc:spChg chg="add mod">
          <ac:chgData name="Maira Wenzel" userId="f7b6ae61-c0e1-4077-964e-a53a64770f52" providerId="ADAL" clId="{737A6036-CBED-4B73-BC78-36D0D8DD4E89}" dt="2018-09-13T05:21:31.312" v="40"/>
          <ac:spMkLst>
            <pc:docMk/>
            <pc:sldMk cId="56674503" sldId="335"/>
            <ac:spMk id="4" creationId="{DD38D923-2E44-44A5-B45F-D7928F9F79B0}"/>
          </ac:spMkLst>
        </pc:spChg>
        <pc:spChg chg="add mod">
          <ac:chgData name="Maira Wenzel" userId="f7b6ae61-c0e1-4077-964e-a53a64770f52" providerId="ADAL" clId="{737A6036-CBED-4B73-BC78-36D0D8DD4E89}" dt="2018-09-13T05:21:31.312" v="40"/>
          <ac:spMkLst>
            <pc:docMk/>
            <pc:sldMk cId="56674503" sldId="335"/>
            <ac:spMk id="5" creationId="{6560B2D2-A972-4D82-8DFD-3FB4390BF770}"/>
          </ac:spMkLst>
        </pc:spChg>
      </pc:sldChg>
      <pc:sldChg chg="addSp delSp modSp add del">
        <pc:chgData name="Maira Wenzel" userId="f7b6ae61-c0e1-4077-964e-a53a64770f52" providerId="ADAL" clId="{737A6036-CBED-4B73-BC78-36D0D8DD4E89}" dt="2018-09-13T06:34:29.639" v="594" actId="2696"/>
        <pc:sldMkLst>
          <pc:docMk/>
          <pc:sldMk cId="3537286123" sldId="336"/>
        </pc:sldMkLst>
        <pc:graphicFrameChg chg="add del mod">
          <ac:chgData name="Maira Wenzel" userId="f7b6ae61-c0e1-4077-964e-a53a64770f52" providerId="ADAL" clId="{737A6036-CBED-4B73-BC78-36D0D8DD4E89}" dt="2018-09-13T05:23:54.039" v="57" actId="478"/>
          <ac:graphicFrameMkLst>
            <pc:docMk/>
            <pc:sldMk cId="3537286123" sldId="336"/>
            <ac:graphicFrameMk id="3" creationId="{591D0DA7-F9F5-4ECC-A401-0D98C5BBC961}"/>
          </ac:graphicFrameMkLst>
        </pc:graphicFrameChg>
      </pc:sldChg>
      <pc:sldChg chg="addSp delSp modSp add ord setBg">
        <pc:chgData name="Maira Wenzel" userId="f7b6ae61-c0e1-4077-964e-a53a64770f52" providerId="ADAL" clId="{737A6036-CBED-4B73-BC78-36D0D8DD4E89}" dt="2018-09-14T13:29:40.940" v="3360" actId="20577"/>
        <pc:sldMkLst>
          <pc:docMk/>
          <pc:sldMk cId="2449023493" sldId="3719"/>
        </pc:sldMkLst>
        <pc:spChg chg="add mod">
          <ac:chgData name="Maira Wenzel" userId="f7b6ae61-c0e1-4077-964e-a53a64770f52" providerId="ADAL" clId="{737A6036-CBED-4B73-BC78-36D0D8DD4E89}" dt="2018-09-14T13:29:40.940" v="3360" actId="20577"/>
          <ac:spMkLst>
            <pc:docMk/>
            <pc:sldMk cId="2449023493" sldId="3719"/>
            <ac:spMk id="2" creationId="{B32D89A4-5971-43C3-A570-7AD243EFE325}"/>
          </ac:spMkLst>
        </pc:spChg>
        <pc:spChg chg="del mod">
          <ac:chgData name="Maira Wenzel" userId="f7b6ae61-c0e1-4077-964e-a53a64770f52" providerId="ADAL" clId="{737A6036-CBED-4B73-BC78-36D0D8DD4E89}" dt="2018-09-13T06:08:14.388" v="68" actId="478"/>
          <ac:spMkLst>
            <pc:docMk/>
            <pc:sldMk cId="2449023493" sldId="3719"/>
            <ac:spMk id="34" creationId="{A538A96E-9490-4809-B289-0BF087D2036E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38" creationId="{6EFFC306-D370-483E-B9AE-499F6F8D5560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39" creationId="{97AC92E8-7649-4C90-A337-64B648ECF050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0" creationId="{AB0A3D54-B998-4E72-A114-1B755B4D7644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1" creationId="{FA589C80-9679-4F30-891B-B089578049AF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2" creationId="{FD32C31D-2EC4-4800-976E-CD1EE9785B02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3" creationId="{5D206965-A9D1-4AAC-A90C-5B26A3524BA9}"/>
          </ac:spMkLst>
        </pc:spChg>
        <pc:spChg chg="del">
          <ac:chgData name="Maira Wenzel" userId="f7b6ae61-c0e1-4077-964e-a53a64770f52" providerId="ADAL" clId="{737A6036-CBED-4B73-BC78-36D0D8DD4E89}" dt="2018-09-13T06:08:02.130" v="65" actId="478"/>
          <ac:spMkLst>
            <pc:docMk/>
            <pc:sldMk cId="2449023493" sldId="3719"/>
            <ac:spMk id="48" creationId="{7258B72C-2AA8-4125-9034-984B22333087}"/>
          </ac:spMkLst>
        </pc:spChg>
        <pc:spChg chg="del">
          <ac:chgData name="Maira Wenzel" userId="f7b6ae61-c0e1-4077-964e-a53a64770f52" providerId="ADAL" clId="{737A6036-CBED-4B73-BC78-36D0D8DD4E89}" dt="2018-09-13T06:07:55.003" v="63" actId="478"/>
          <ac:spMkLst>
            <pc:docMk/>
            <pc:sldMk cId="2449023493" sldId="3719"/>
            <ac:spMk id="49" creationId="{8A7A15DB-CEDB-4FC8-B01A-DF81A53FC353}"/>
          </ac:spMkLst>
        </pc:spChg>
        <pc:spChg chg="del mod">
          <ac:chgData name="Maira Wenzel" userId="f7b6ae61-c0e1-4077-964e-a53a64770f52" providerId="ADAL" clId="{737A6036-CBED-4B73-BC78-36D0D8DD4E89}" dt="2018-09-13T06:07:46.255" v="61" actId="478"/>
          <ac:spMkLst>
            <pc:docMk/>
            <pc:sldMk cId="2449023493" sldId="3719"/>
            <ac:spMk id="50" creationId="{CD6E1AEC-7508-482A-AFCC-6B8DA6429EB7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61" creationId="{BD2AC294-23D7-4B4E-B5A1-72F4769D9425}"/>
          </ac:spMkLst>
        </pc:spChg>
        <pc:spChg chg="mod topLvl">
          <ac:chgData name="Maira Wenzel" userId="f7b6ae61-c0e1-4077-964e-a53a64770f52" providerId="ADAL" clId="{737A6036-CBED-4B73-BC78-36D0D8DD4E89}" dt="2018-09-13T06:33:23.295" v="588" actId="1076"/>
          <ac:spMkLst>
            <pc:docMk/>
            <pc:sldMk cId="2449023493" sldId="3719"/>
            <ac:spMk id="75" creationId="{093BDE56-3C4B-4AEF-9BCA-FBCEA679307D}"/>
          </ac:spMkLst>
        </pc:spChg>
        <pc:spChg chg="del mod topLvl">
          <ac:chgData name="Maira Wenzel" userId="f7b6ae61-c0e1-4077-964e-a53a64770f52" providerId="ADAL" clId="{737A6036-CBED-4B73-BC78-36D0D8DD4E89}" dt="2018-09-13T06:32:05.486" v="582" actId="478"/>
          <ac:spMkLst>
            <pc:docMk/>
            <pc:sldMk cId="2449023493" sldId="3719"/>
            <ac:spMk id="76" creationId="{7EB45FE0-877F-4193-9431-C9A463D52DC4}"/>
          </ac:spMkLst>
        </pc:spChg>
        <pc:spChg chg="mod topLvl">
          <ac:chgData name="Maira Wenzel" userId="f7b6ae61-c0e1-4077-964e-a53a64770f52" providerId="ADAL" clId="{737A6036-CBED-4B73-BC78-36D0D8DD4E89}" dt="2018-09-13T06:33:38.904" v="590" actId="14100"/>
          <ac:spMkLst>
            <pc:docMk/>
            <pc:sldMk cId="2449023493" sldId="3719"/>
            <ac:spMk id="86" creationId="{AAC4757A-D1FC-472B-8B09-CB9515DD6048}"/>
          </ac:spMkLst>
        </pc:spChg>
        <pc:spChg chg="mod topLvl">
          <ac:chgData name="Maira Wenzel" userId="f7b6ae61-c0e1-4077-964e-a53a64770f52" providerId="ADAL" clId="{737A6036-CBED-4B73-BC78-36D0D8DD4E89}" dt="2018-09-13T06:33:50.911" v="592" actId="14100"/>
          <ac:spMkLst>
            <pc:docMk/>
            <pc:sldMk cId="2449023493" sldId="3719"/>
            <ac:spMk id="87" creationId="{F52B0685-E617-4296-BADB-90046DDC3165}"/>
          </ac:spMkLst>
        </pc:spChg>
        <pc:spChg chg="add del mod topLvl">
          <ac:chgData name="Maira Wenzel" userId="f7b6ae61-c0e1-4077-964e-a53a64770f52" providerId="ADAL" clId="{737A6036-CBED-4B73-BC78-36D0D8DD4E89}" dt="2018-09-13T06:30:34.904" v="565" actId="478"/>
          <ac:spMkLst>
            <pc:docMk/>
            <pc:sldMk cId="2449023493" sldId="3719"/>
            <ac:spMk id="88" creationId="{27C1DB03-29D6-4A19-8CEA-3B5096A4B459}"/>
          </ac:spMkLst>
        </pc:spChg>
        <pc:spChg chg="mod topLvl">
          <ac:chgData name="Maira Wenzel" userId="f7b6ae61-c0e1-4077-964e-a53a64770f52" providerId="ADAL" clId="{737A6036-CBED-4B73-BC78-36D0D8DD4E89}" dt="2018-09-13T07:53:21.733" v="1186" actId="20577"/>
          <ac:spMkLst>
            <pc:docMk/>
            <pc:sldMk cId="2449023493" sldId="3719"/>
            <ac:spMk id="104" creationId="{FE3C7EEC-AAB2-407C-9C4D-A2BAE3C390DB}"/>
          </ac:spMkLst>
        </pc:spChg>
        <pc:spChg chg="mod topLvl">
          <ac:chgData name="Maira Wenzel" userId="f7b6ae61-c0e1-4077-964e-a53a64770f52" providerId="ADAL" clId="{737A6036-CBED-4B73-BC78-36D0D8DD4E89}" dt="2018-09-13T21:23:22.371" v="1334" actId="1076"/>
          <ac:spMkLst>
            <pc:docMk/>
            <pc:sldMk cId="2449023493" sldId="3719"/>
            <ac:spMk id="105" creationId="{8D4E938A-9AF0-4DC9-B99F-BF18B5B9E479}"/>
          </ac:spMkLst>
        </pc:spChg>
        <pc:spChg chg="mod topLvl">
          <ac:chgData name="Maira Wenzel" userId="f7b6ae61-c0e1-4077-964e-a53a64770f52" providerId="ADAL" clId="{737A6036-CBED-4B73-BC78-36D0D8DD4E89}" dt="2018-09-13T06:32:14.360" v="583" actId="6549"/>
          <ac:spMkLst>
            <pc:docMk/>
            <pc:sldMk cId="2449023493" sldId="3719"/>
            <ac:spMk id="107" creationId="{7423FAD6-4694-4AE4-81E9-D2F5A70B05CB}"/>
          </ac:spMkLst>
        </pc:spChg>
        <pc:spChg chg="add del mod topLvl">
          <ac:chgData name="Maira Wenzel" userId="f7b6ae61-c0e1-4077-964e-a53a64770f52" providerId="ADAL" clId="{737A6036-CBED-4B73-BC78-36D0D8DD4E89}" dt="2018-09-13T06:30:03.716" v="557" actId="478"/>
          <ac:spMkLst>
            <pc:docMk/>
            <pc:sldMk cId="2449023493" sldId="3719"/>
            <ac:spMk id="108" creationId="{9A46CC7F-F9AD-4E1D-A8ED-E0C9BDEB8DCD}"/>
          </ac:spMkLst>
        </pc:spChg>
        <pc:spChg chg="del mod topLvl">
          <ac:chgData name="Maira Wenzel" userId="f7b6ae61-c0e1-4077-964e-a53a64770f52" providerId="ADAL" clId="{737A6036-CBED-4B73-BC78-36D0D8DD4E89}" dt="2018-09-13T06:30:06.285" v="558" actId="478"/>
          <ac:spMkLst>
            <pc:docMk/>
            <pc:sldMk cId="2449023493" sldId="3719"/>
            <ac:spMk id="109" creationId="{48751D6F-294F-4EC1-BED0-701752FDB994}"/>
          </ac:spMkLst>
        </pc:spChg>
        <pc:spChg chg="del mod topLvl">
          <ac:chgData name="Maira Wenzel" userId="f7b6ae61-c0e1-4077-964e-a53a64770f52" providerId="ADAL" clId="{737A6036-CBED-4B73-BC78-36D0D8DD4E89}" dt="2018-09-13T06:33:58.457" v="593" actId="478"/>
          <ac:spMkLst>
            <pc:docMk/>
            <pc:sldMk cId="2449023493" sldId="3719"/>
            <ac:spMk id="140" creationId="{F3CCAC53-F4B0-489E-8C22-829BA5649A62}"/>
          </ac:spMkLst>
        </pc:spChg>
        <pc:spChg chg="del mod topLvl">
          <ac:chgData name="Maira Wenzel" userId="f7b6ae61-c0e1-4077-964e-a53a64770f52" providerId="ADAL" clId="{737A6036-CBED-4B73-BC78-36D0D8DD4E89}" dt="2018-09-13T06:32:02.728" v="581" actId="478"/>
          <ac:spMkLst>
            <pc:docMk/>
            <pc:sldMk cId="2449023493" sldId="3719"/>
            <ac:spMk id="141" creationId="{00456511-37CA-4F5A-B1F1-7D6D75084567}"/>
          </ac:spMkLst>
        </pc:spChg>
        <pc:grpChg chg="add del mod">
          <ac:chgData name="Maira Wenzel" userId="f7b6ae61-c0e1-4077-964e-a53a64770f52" providerId="ADAL" clId="{737A6036-CBED-4B73-BC78-36D0D8DD4E89}" dt="2018-09-13T06:30:00.867" v="556" actId="165"/>
          <ac:grpSpMkLst>
            <pc:docMk/>
            <pc:sldMk cId="2449023493" sldId="3719"/>
            <ac:grpSpMk id="3" creationId="{6DB4558B-0C23-49CF-A684-42970B3D5D02}"/>
          </ac:grpSpMkLst>
        </pc:grpChg>
        <pc:picChg chg="del mod topLvl">
          <ac:chgData name="Maira Wenzel" userId="f7b6ae61-c0e1-4077-964e-a53a64770f52" providerId="ADAL" clId="{737A6036-CBED-4B73-BC78-36D0D8DD4E89}" dt="2018-09-13T06:33:03.440" v="586" actId="478"/>
          <ac:picMkLst>
            <pc:docMk/>
            <pc:sldMk cId="2449023493" sldId="3719"/>
            <ac:picMk id="18" creationId="{3BE6B566-2BF3-41DB-A36C-5CBDB75EEA5A}"/>
          </ac:picMkLst>
        </pc:picChg>
        <pc:cxnChg chg="del mod topLvl">
          <ac:chgData name="Maira Wenzel" userId="f7b6ae61-c0e1-4077-964e-a53a64770f52" providerId="ADAL" clId="{737A6036-CBED-4B73-BC78-36D0D8DD4E89}" dt="2018-09-13T06:33:06.805" v="587" actId="478"/>
          <ac:cxnSpMkLst>
            <pc:docMk/>
            <pc:sldMk cId="2449023493" sldId="3719"/>
            <ac:cxnSpMk id="8" creationId="{8536FA6C-CDC6-47F6-B701-C78B5BE0005F}"/>
          </ac:cxnSpMkLst>
        </pc:cxnChg>
      </pc:sldChg>
      <pc:sldChg chg="addSp delSp modSp add modAnim">
        <pc:chgData name="Maira Wenzel" userId="f7b6ae61-c0e1-4077-964e-a53a64770f52" providerId="ADAL" clId="{737A6036-CBED-4B73-BC78-36D0D8DD4E89}" dt="2018-09-14T17:16:58.174" v="6441" actId="20577"/>
        <pc:sldMkLst>
          <pc:docMk/>
          <pc:sldMk cId="893121053" sldId="3720"/>
        </pc:sldMkLst>
        <pc:spChg chg="mod">
          <ac:chgData name="Maira Wenzel" userId="f7b6ae61-c0e1-4077-964e-a53a64770f52" providerId="ADAL" clId="{737A6036-CBED-4B73-BC78-36D0D8DD4E89}" dt="2018-09-14T00:37:53.687" v="3266" actId="20577"/>
          <ac:spMkLst>
            <pc:docMk/>
            <pc:sldMk cId="893121053" sldId="3720"/>
            <ac:spMk id="2" creationId="{B32D89A4-5971-43C3-A570-7AD243EFE325}"/>
          </ac:spMkLst>
        </pc:spChg>
        <pc:spChg chg="add del mod">
          <ac:chgData name="Maira Wenzel" userId="f7b6ae61-c0e1-4077-964e-a53a64770f52" providerId="ADAL" clId="{737A6036-CBED-4B73-BC78-36D0D8DD4E89}" dt="2018-09-14T17:16:54.064" v="6437" actId="478"/>
          <ac:spMkLst>
            <pc:docMk/>
            <pc:sldMk cId="893121053" sldId="3720"/>
            <ac:spMk id="4" creationId="{263304FA-E2A8-45B2-A21B-2F4BC98FAE6A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38" creationId="{6EFFC306-D370-483E-B9AE-499F6F8D5560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39" creationId="{97AC92E8-7649-4C90-A337-64B648ECF050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0" creationId="{AB0A3D54-B998-4E72-A114-1B755B4D764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1" creationId="{FA589C80-9679-4F30-891B-B089578049AF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2" creationId="{FD32C31D-2EC4-4800-976E-CD1EE9785B02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3" creationId="{5D206965-A9D1-4AAC-A90C-5B26A3524BA9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61" creationId="{BD2AC294-23D7-4B4E-B5A1-72F4769D9425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75" creationId="{093BDE56-3C4B-4AEF-9BCA-FBCEA679307D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76" creationId="{7EB45FE0-877F-4193-9431-C9A463D52DC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6" creationId="{AAC4757A-D1FC-472B-8B09-CB9515DD6048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7" creationId="{F52B0685-E617-4296-BADB-90046DDC3165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8" creationId="{27C1DB03-29D6-4A19-8CEA-3B5096A4B459}"/>
          </ac:spMkLst>
        </pc:spChg>
        <pc:spChg chg="mod topLvl">
          <ac:chgData name="Maira Wenzel" userId="f7b6ae61-c0e1-4077-964e-a53a64770f52" providerId="ADAL" clId="{737A6036-CBED-4B73-BC78-36D0D8DD4E89}" dt="2018-09-13T07:53:26.646" v="1187" actId="20577"/>
          <ac:spMkLst>
            <pc:docMk/>
            <pc:sldMk cId="893121053" sldId="3720"/>
            <ac:spMk id="104" creationId="{FE3C7EEC-AAB2-407C-9C4D-A2BAE3C390DB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05" creationId="{8D4E938A-9AF0-4DC9-B99F-BF18B5B9E479}"/>
          </ac:spMkLst>
        </pc:spChg>
        <pc:spChg chg="mod topLvl">
          <ac:chgData name="Maira Wenzel" userId="f7b6ae61-c0e1-4077-964e-a53a64770f52" providerId="ADAL" clId="{737A6036-CBED-4B73-BC78-36D0D8DD4E89}" dt="2018-09-14T17:16:58.174" v="6441" actId="20577"/>
          <ac:spMkLst>
            <pc:docMk/>
            <pc:sldMk cId="893121053" sldId="3720"/>
            <ac:spMk id="107" creationId="{7423FAD6-4694-4AE4-81E9-D2F5A70B05CB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08" creationId="{9A46CC7F-F9AD-4E1D-A8ED-E0C9BDEB8DCD}"/>
          </ac:spMkLst>
        </pc:spChg>
        <pc:spChg chg="mod topLvl">
          <ac:chgData name="Maira Wenzel" userId="f7b6ae61-c0e1-4077-964e-a53a64770f52" providerId="ADAL" clId="{737A6036-CBED-4B73-BC78-36D0D8DD4E89}" dt="2018-09-14T17:15:06.876" v="6364" actId="20577"/>
          <ac:spMkLst>
            <pc:docMk/>
            <pc:sldMk cId="893121053" sldId="3720"/>
            <ac:spMk id="109" creationId="{48751D6F-294F-4EC1-BED0-701752FDB99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40" creationId="{F3CCAC53-F4B0-489E-8C22-829BA5649A62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41" creationId="{00456511-37CA-4F5A-B1F1-7D6D75084567}"/>
          </ac:spMkLst>
        </pc:spChg>
        <pc:grpChg chg="del">
          <ac:chgData name="Maira Wenzel" userId="f7b6ae61-c0e1-4077-964e-a53a64770f52" providerId="ADAL" clId="{737A6036-CBED-4B73-BC78-36D0D8DD4E89}" dt="2018-09-13T07:01:27.810" v="758" actId="165"/>
          <ac:grpSpMkLst>
            <pc:docMk/>
            <pc:sldMk cId="893121053" sldId="3720"/>
            <ac:grpSpMk id="3" creationId="{6DB4558B-0C23-49CF-A684-42970B3D5D02}"/>
          </ac:grpSpMkLst>
        </pc:grpChg>
        <pc:picChg chg="mod topLvl">
          <ac:chgData name="Maira Wenzel" userId="f7b6ae61-c0e1-4077-964e-a53a64770f52" providerId="ADAL" clId="{737A6036-CBED-4B73-BC78-36D0D8DD4E89}" dt="2018-09-13T07:01:27.810" v="758" actId="165"/>
          <ac:picMkLst>
            <pc:docMk/>
            <pc:sldMk cId="893121053" sldId="3720"/>
            <ac:picMk id="18" creationId="{3BE6B566-2BF3-41DB-A36C-5CBDB75EEA5A}"/>
          </ac:picMkLst>
        </pc:picChg>
        <pc:cxnChg chg="mod topLvl">
          <ac:chgData name="Maira Wenzel" userId="f7b6ae61-c0e1-4077-964e-a53a64770f52" providerId="ADAL" clId="{737A6036-CBED-4B73-BC78-36D0D8DD4E89}" dt="2018-09-13T07:01:27.810" v="758" actId="165"/>
          <ac:cxnSpMkLst>
            <pc:docMk/>
            <pc:sldMk cId="893121053" sldId="3720"/>
            <ac:cxnSpMk id="8" creationId="{8536FA6C-CDC6-47F6-B701-C78B5BE0005F}"/>
          </ac:cxnSpMkLst>
        </pc:cxnChg>
      </pc:sldChg>
      <pc:sldChg chg="addSp delSp modSp add delAnim modAnim">
        <pc:chgData name="Maira Wenzel" userId="f7b6ae61-c0e1-4077-964e-a53a64770f52" providerId="ADAL" clId="{737A6036-CBED-4B73-BC78-36D0D8DD4E89}" dt="2018-09-14T00:38:15.298" v="3268" actId="113"/>
        <pc:sldMkLst>
          <pc:docMk/>
          <pc:sldMk cId="2266535189" sldId="3721"/>
        </pc:sldMkLst>
        <pc:spChg chg="del">
          <ac:chgData name="Maira Wenzel" userId="f7b6ae61-c0e1-4077-964e-a53a64770f52" providerId="ADAL" clId="{737A6036-CBED-4B73-BC78-36D0D8DD4E89}" dt="2018-09-13T07:10:10.123" v="764"/>
          <ac:spMkLst>
            <pc:docMk/>
            <pc:sldMk cId="2266535189" sldId="3721"/>
            <ac:spMk id="2" creationId="{449A11BF-77F7-425A-8CB3-4A143692D218}"/>
          </ac:spMkLst>
        </pc:spChg>
        <pc:spChg chg="del">
          <ac:chgData name="Maira Wenzel" userId="f7b6ae61-c0e1-4077-964e-a53a64770f52" providerId="ADAL" clId="{737A6036-CBED-4B73-BC78-36D0D8DD4E89}" dt="2018-09-13T07:10:10.123" v="764"/>
          <ac:spMkLst>
            <pc:docMk/>
            <pc:sldMk cId="2266535189" sldId="3721"/>
            <ac:spMk id="3" creationId="{5822C12B-D2CE-4AF3-A580-40A0A08F8BFC}"/>
          </ac:spMkLst>
        </pc:spChg>
        <pc:spChg chg="add mod">
          <ac:chgData name="Maira Wenzel" userId="f7b6ae61-c0e1-4077-964e-a53a64770f52" providerId="ADAL" clId="{737A6036-CBED-4B73-BC78-36D0D8DD4E89}" dt="2018-09-14T00:38:15.298" v="3268" actId="113"/>
          <ac:spMkLst>
            <pc:docMk/>
            <pc:sldMk cId="2266535189" sldId="3721"/>
            <ac:spMk id="4" creationId="{79EF5F36-952F-4E74-89DF-B40F049F02C9}"/>
          </ac:spMkLst>
        </pc:spChg>
        <pc:spChg chg="add del mod">
          <ac:chgData name="Maira Wenzel" userId="f7b6ae61-c0e1-4077-964e-a53a64770f52" providerId="ADAL" clId="{737A6036-CBED-4B73-BC78-36D0D8DD4E89}" dt="2018-09-13T07:15:01.997" v="827" actId="478"/>
          <ac:spMkLst>
            <pc:docMk/>
            <pc:sldMk cId="2266535189" sldId="3721"/>
            <ac:spMk id="5" creationId="{6FCD139A-B191-4CF9-85B3-DFCA83D4A68F}"/>
          </ac:spMkLst>
        </pc:spChg>
        <pc:spChg chg="add mod">
          <ac:chgData name="Maira Wenzel" userId="f7b6ae61-c0e1-4077-964e-a53a64770f52" providerId="ADAL" clId="{737A6036-CBED-4B73-BC78-36D0D8DD4E89}" dt="2018-09-13T07:24:39.998" v="881" actId="1076"/>
          <ac:spMkLst>
            <pc:docMk/>
            <pc:sldMk cId="2266535189" sldId="3721"/>
            <ac:spMk id="7" creationId="{18B0D6F2-FF47-4ABA-8871-7888B48B534D}"/>
          </ac:spMkLst>
        </pc:spChg>
        <pc:spChg chg="add del mod">
          <ac:chgData name="Maira Wenzel" userId="f7b6ae61-c0e1-4077-964e-a53a64770f52" providerId="ADAL" clId="{737A6036-CBED-4B73-BC78-36D0D8DD4E89}" dt="2018-09-13T07:23:46.618" v="866" actId="478"/>
          <ac:spMkLst>
            <pc:docMk/>
            <pc:sldMk cId="2266535189" sldId="3721"/>
            <ac:spMk id="8" creationId="{09BD4A6C-BC69-46E5-9619-42809B820352}"/>
          </ac:spMkLst>
        </pc:spChg>
        <pc:spChg chg="add del mod">
          <ac:chgData name="Maira Wenzel" userId="f7b6ae61-c0e1-4077-964e-a53a64770f52" providerId="ADAL" clId="{737A6036-CBED-4B73-BC78-36D0D8DD4E89}" dt="2018-09-13T07:23:50.441" v="867" actId="478"/>
          <ac:spMkLst>
            <pc:docMk/>
            <pc:sldMk cId="2266535189" sldId="3721"/>
            <ac:spMk id="9" creationId="{4FD47C35-BEC7-4175-BA40-9004C5103098}"/>
          </ac:spMkLst>
        </pc:spChg>
        <pc:spChg chg="add del mod">
          <ac:chgData name="Maira Wenzel" userId="f7b6ae61-c0e1-4077-964e-a53a64770f52" providerId="ADAL" clId="{737A6036-CBED-4B73-BC78-36D0D8DD4E89}" dt="2018-09-13T07:23:52.298" v="868" actId="478"/>
          <ac:spMkLst>
            <pc:docMk/>
            <pc:sldMk cId="2266535189" sldId="3721"/>
            <ac:spMk id="10" creationId="{862DB558-71B7-4459-9C02-3EAAAF8DCB59}"/>
          </ac:spMkLst>
        </pc:spChg>
        <pc:spChg chg="add mod">
          <ac:chgData name="Maira Wenzel" userId="f7b6ae61-c0e1-4077-964e-a53a64770f52" providerId="ADAL" clId="{737A6036-CBED-4B73-BC78-36D0D8DD4E89}" dt="2018-09-13T07:24:41.962" v="882" actId="1076"/>
          <ac:spMkLst>
            <pc:docMk/>
            <pc:sldMk cId="2266535189" sldId="3721"/>
            <ac:spMk id="11" creationId="{7E9802C9-6BB1-4B2D-B3ED-010AEF33FA40}"/>
          </ac:spMkLst>
        </pc:spChg>
        <pc:spChg chg="add mod">
          <ac:chgData name="Maira Wenzel" userId="f7b6ae61-c0e1-4077-964e-a53a64770f52" providerId="ADAL" clId="{737A6036-CBED-4B73-BC78-36D0D8DD4E89}" dt="2018-09-13T07:24:45.564" v="883" actId="1076"/>
          <ac:spMkLst>
            <pc:docMk/>
            <pc:sldMk cId="2266535189" sldId="3721"/>
            <ac:spMk id="12" creationId="{7411FA3B-B322-4FB5-A103-A4FAA91EF126}"/>
          </ac:spMkLst>
        </pc:spChg>
        <pc:spChg chg="add mod">
          <ac:chgData name="Maira Wenzel" userId="f7b6ae61-c0e1-4077-964e-a53a64770f52" providerId="ADAL" clId="{737A6036-CBED-4B73-BC78-36D0D8DD4E89}" dt="2018-09-13T07:24:51.814" v="884" actId="1076"/>
          <ac:spMkLst>
            <pc:docMk/>
            <pc:sldMk cId="2266535189" sldId="3721"/>
            <ac:spMk id="13" creationId="{CED59EAA-26C0-4344-9FB1-606B09313F81}"/>
          </ac:spMkLst>
        </pc:spChg>
        <pc:picChg chg="add mod">
          <ac:chgData name="Maira Wenzel" userId="f7b6ae61-c0e1-4077-964e-a53a64770f52" providerId="ADAL" clId="{737A6036-CBED-4B73-BC78-36D0D8DD4E89}" dt="2018-09-13T07:24:36.395" v="880" actId="14100"/>
          <ac:picMkLst>
            <pc:docMk/>
            <pc:sldMk cId="2266535189" sldId="3721"/>
            <ac:picMk id="6" creationId="{68B63299-4AB4-4796-917F-6D7F289724E3}"/>
          </ac:picMkLst>
        </pc:picChg>
      </pc:sldChg>
      <pc:sldChg chg="addSp delSp modSp add delAnim">
        <pc:chgData name="Maira Wenzel" userId="f7b6ae61-c0e1-4077-964e-a53a64770f52" providerId="ADAL" clId="{737A6036-CBED-4B73-BC78-36D0D8DD4E89}" dt="2018-09-14T00:38:20.648" v="3269" actId="113"/>
        <pc:sldMkLst>
          <pc:docMk/>
          <pc:sldMk cId="924881189" sldId="3722"/>
        </pc:sldMkLst>
        <pc:spChg chg="add mod">
          <ac:chgData name="Maira Wenzel" userId="f7b6ae61-c0e1-4077-964e-a53a64770f52" providerId="ADAL" clId="{737A6036-CBED-4B73-BC78-36D0D8DD4E89}" dt="2018-09-13T21:45:25.838" v="1741" actId="6549"/>
          <ac:spMkLst>
            <pc:docMk/>
            <pc:sldMk cId="924881189" sldId="3722"/>
            <ac:spMk id="2" creationId="{07285D25-E386-4B94-933A-7CF103FFFF48}"/>
          </ac:spMkLst>
        </pc:spChg>
        <pc:spChg chg="mod">
          <ac:chgData name="Maira Wenzel" userId="f7b6ae61-c0e1-4077-964e-a53a64770f52" providerId="ADAL" clId="{737A6036-CBED-4B73-BC78-36D0D8DD4E89}" dt="2018-09-14T00:38:20.648" v="3269" actId="113"/>
          <ac:spMkLst>
            <pc:docMk/>
            <pc:sldMk cId="924881189" sldId="3722"/>
            <ac:spMk id="4" creationId="{79EF5F36-952F-4E74-89DF-B40F049F02C9}"/>
          </ac:spMkLst>
        </pc:spChg>
        <pc:spChg chg="del">
          <ac:chgData name="Maira Wenzel" userId="f7b6ae61-c0e1-4077-964e-a53a64770f52" providerId="ADAL" clId="{737A6036-CBED-4B73-BC78-36D0D8DD4E89}" dt="2018-09-13T07:26:29.756" v="933" actId="478"/>
          <ac:spMkLst>
            <pc:docMk/>
            <pc:sldMk cId="924881189" sldId="3722"/>
            <ac:spMk id="7" creationId="{18B0D6F2-FF47-4ABA-8871-7888B48B534D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1" creationId="{7E9802C9-6BB1-4B2D-B3ED-010AEF33FA40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2" creationId="{7411FA3B-B322-4FB5-A103-A4FAA91EF126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3" creationId="{CED59EAA-26C0-4344-9FB1-606B09313F81}"/>
          </ac:spMkLst>
        </pc:spChg>
        <pc:picChg chg="del">
          <ac:chgData name="Maira Wenzel" userId="f7b6ae61-c0e1-4077-964e-a53a64770f52" providerId="ADAL" clId="{737A6036-CBED-4B73-BC78-36D0D8DD4E89}" dt="2018-09-13T07:26:27.630" v="932" actId="478"/>
          <ac:picMkLst>
            <pc:docMk/>
            <pc:sldMk cId="924881189" sldId="3722"/>
            <ac:picMk id="6" creationId="{68B63299-4AB4-4796-917F-6D7F289724E3}"/>
          </ac:picMkLst>
        </pc:picChg>
      </pc:sldChg>
      <pc:sldChg chg="modSp add">
        <pc:chgData name="Maira Wenzel" userId="f7b6ae61-c0e1-4077-964e-a53a64770f52" providerId="ADAL" clId="{737A6036-CBED-4B73-BC78-36D0D8DD4E89}" dt="2018-09-14T00:38:36.350" v="3272" actId="113"/>
        <pc:sldMkLst>
          <pc:docMk/>
          <pc:sldMk cId="3489111094" sldId="3723"/>
        </pc:sldMkLst>
        <pc:spChg chg="mod">
          <ac:chgData name="Maira Wenzel" userId="f7b6ae61-c0e1-4077-964e-a53a64770f52" providerId="ADAL" clId="{737A6036-CBED-4B73-BC78-36D0D8DD4E89}" dt="2018-09-13T21:51:11.132" v="1868" actId="6549"/>
          <ac:spMkLst>
            <pc:docMk/>
            <pc:sldMk cId="3489111094" sldId="3723"/>
            <ac:spMk id="2" creationId="{2B434F4E-CAED-4E48-8665-1C27753A57A8}"/>
          </ac:spMkLst>
        </pc:spChg>
        <pc:spChg chg="mod">
          <ac:chgData name="Maira Wenzel" userId="f7b6ae61-c0e1-4077-964e-a53a64770f52" providerId="ADAL" clId="{737A6036-CBED-4B73-BC78-36D0D8DD4E89}" dt="2018-09-14T00:38:36.350" v="3272" actId="113"/>
          <ac:spMkLst>
            <pc:docMk/>
            <pc:sldMk cId="3489111094" sldId="3723"/>
            <ac:spMk id="3" creationId="{E0F93409-0D4E-423C-8348-C7920AC0EB1D}"/>
          </ac:spMkLst>
        </pc:spChg>
      </pc:sldChg>
      <pc:sldChg chg="delSp modSp add del">
        <pc:chgData name="Maira Wenzel" userId="f7b6ae61-c0e1-4077-964e-a53a64770f52" providerId="ADAL" clId="{737A6036-CBED-4B73-BC78-36D0D8DD4E89}" dt="2018-09-13T22:12:54.916" v="2053" actId="2696"/>
        <pc:sldMkLst>
          <pc:docMk/>
          <pc:sldMk cId="1072331395" sldId="3724"/>
        </pc:sldMkLst>
        <pc:spChg chg="mod">
          <ac:chgData name="Maira Wenzel" userId="f7b6ae61-c0e1-4077-964e-a53a64770f52" providerId="ADAL" clId="{737A6036-CBED-4B73-BC78-36D0D8DD4E89}" dt="2018-09-13T21:37:57.291" v="1542" actId="20577"/>
          <ac:spMkLst>
            <pc:docMk/>
            <pc:sldMk cId="1072331395" sldId="3724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3T21:38:30.609" v="1605" actId="20577"/>
          <ac:spMkLst>
            <pc:docMk/>
            <pc:sldMk cId="1072331395" sldId="3724"/>
            <ac:spMk id="14" creationId="{31D385AD-354F-4288-B430-390B5D2D420B}"/>
          </ac:spMkLst>
        </pc:spChg>
        <pc:picChg chg="del">
          <ac:chgData name="Maira Wenzel" userId="f7b6ae61-c0e1-4077-964e-a53a64770f52" providerId="ADAL" clId="{737A6036-CBED-4B73-BC78-36D0D8DD4E89}" dt="2018-09-13T21:38:03.129" v="1543" actId="478"/>
          <ac:picMkLst>
            <pc:docMk/>
            <pc:sldMk cId="1072331395" sldId="3724"/>
            <ac:picMk id="16" creationId="{5C9893D2-2B72-4038-BE95-52AA2722451C}"/>
          </ac:picMkLst>
        </pc:picChg>
      </pc:sldChg>
      <pc:sldChg chg="addSp delSp modSp add">
        <pc:chgData name="Maira Wenzel" userId="f7b6ae61-c0e1-4077-964e-a53a64770f52" providerId="ADAL" clId="{737A6036-CBED-4B73-BC78-36D0D8DD4E89}" dt="2018-09-14T00:39:38.856" v="3283"/>
        <pc:sldMkLst>
          <pc:docMk/>
          <pc:sldMk cId="1438537748" sldId="3725"/>
        </pc:sldMkLst>
        <pc:spChg chg="mod">
          <ac:chgData name="Maira Wenzel" userId="f7b6ae61-c0e1-4077-964e-a53a64770f52" providerId="ADAL" clId="{737A6036-CBED-4B73-BC78-36D0D8DD4E89}" dt="2018-09-14T00:36:34.430" v="3244"/>
          <ac:spMkLst>
            <pc:docMk/>
            <pc:sldMk cId="1438537748" sldId="3725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4T00:39:38.856" v="3283"/>
          <ac:spMkLst>
            <pc:docMk/>
            <pc:sldMk cId="1438537748" sldId="3725"/>
            <ac:spMk id="14" creationId="{31D385AD-354F-4288-B430-390B5D2D420B}"/>
          </ac:spMkLst>
        </pc:spChg>
        <pc:picChg chg="add del mod">
          <ac:chgData name="Maira Wenzel" userId="f7b6ae61-c0e1-4077-964e-a53a64770f52" providerId="ADAL" clId="{737A6036-CBED-4B73-BC78-36D0D8DD4E89}" dt="2018-09-13T22:21:27.628" v="2332" actId="478"/>
          <ac:picMkLst>
            <pc:docMk/>
            <pc:sldMk cId="1438537748" sldId="3725"/>
            <ac:picMk id="3" creationId="{AF690F6B-9834-4DFE-850E-3774EFC30D97}"/>
          </ac:picMkLst>
        </pc:picChg>
        <pc:picChg chg="add mod ord">
          <ac:chgData name="Maira Wenzel" userId="f7b6ae61-c0e1-4077-964e-a53a64770f52" providerId="ADAL" clId="{737A6036-CBED-4B73-BC78-36D0D8DD4E89}" dt="2018-09-13T22:26:49.159" v="2451" actId="1035"/>
          <ac:picMkLst>
            <pc:docMk/>
            <pc:sldMk cId="1438537748" sldId="3725"/>
            <ac:picMk id="4" creationId="{05D83355-D327-415A-B371-BB6520E2EAEC}"/>
          </ac:picMkLst>
        </pc:picChg>
        <pc:picChg chg="add del mod">
          <ac:chgData name="Maira Wenzel" userId="f7b6ae61-c0e1-4077-964e-a53a64770f52" providerId="ADAL" clId="{737A6036-CBED-4B73-BC78-36D0D8DD4E89}" dt="2018-09-13T22:25:51.643" v="2399" actId="478"/>
          <ac:picMkLst>
            <pc:docMk/>
            <pc:sldMk cId="1438537748" sldId="3725"/>
            <ac:picMk id="5" creationId="{48D4CFC0-8205-4FDA-BFE9-F2953A2A0E3F}"/>
          </ac:picMkLst>
        </pc:picChg>
        <pc:picChg chg="add mod">
          <ac:chgData name="Maira Wenzel" userId="f7b6ae61-c0e1-4077-964e-a53a64770f52" providerId="ADAL" clId="{737A6036-CBED-4B73-BC78-36D0D8DD4E89}" dt="2018-09-13T22:26:49.159" v="2451" actId="1035"/>
          <ac:picMkLst>
            <pc:docMk/>
            <pc:sldMk cId="1438537748" sldId="3725"/>
            <ac:picMk id="6" creationId="{2DBB87F1-B3F3-4DC5-BC8A-667FF66CEA07}"/>
          </ac:picMkLst>
        </pc:picChg>
        <pc:picChg chg="del">
          <ac:chgData name="Maira Wenzel" userId="f7b6ae61-c0e1-4077-964e-a53a64770f52" providerId="ADAL" clId="{737A6036-CBED-4B73-BC78-36D0D8DD4E89}" dt="2018-09-13T22:16:41.137" v="2313" actId="478"/>
          <ac:picMkLst>
            <pc:docMk/>
            <pc:sldMk cId="1438537748" sldId="3725"/>
            <ac:picMk id="16" creationId="{5C9893D2-2B72-4038-BE95-52AA2722451C}"/>
          </ac:picMkLst>
        </pc:picChg>
      </pc:sldChg>
      <pc:sldChg chg="addSp modSp add">
        <pc:chgData name="Maira Wenzel" userId="f7b6ae61-c0e1-4077-964e-a53a64770f52" providerId="ADAL" clId="{737A6036-CBED-4B73-BC78-36D0D8DD4E89}" dt="2018-09-14T00:38:05.154" v="3267" actId="113"/>
        <pc:sldMkLst>
          <pc:docMk/>
          <pc:sldMk cId="1140377899" sldId="3726"/>
        </pc:sldMkLst>
        <pc:spChg chg="mod">
          <ac:chgData name="Maira Wenzel" userId="f7b6ae61-c0e1-4077-964e-a53a64770f52" providerId="ADAL" clId="{737A6036-CBED-4B73-BC78-36D0D8DD4E89}" dt="2018-09-14T00:38:05.154" v="3267" actId="113"/>
          <ac:spMkLst>
            <pc:docMk/>
            <pc:sldMk cId="1140377899" sldId="3726"/>
            <ac:spMk id="2" creationId="{3D1673F4-F587-4141-8B35-231A8D9FF284}"/>
          </ac:spMkLst>
        </pc:spChg>
        <pc:spChg chg="add mod">
          <ac:chgData name="Maira Wenzel" userId="f7b6ae61-c0e1-4077-964e-a53a64770f52" providerId="ADAL" clId="{737A6036-CBED-4B73-BC78-36D0D8DD4E89}" dt="2018-09-13T22:37:53.720" v="2608" actId="6549"/>
          <ac:spMkLst>
            <pc:docMk/>
            <pc:sldMk cId="1140377899" sldId="3726"/>
            <ac:spMk id="3" creationId="{D43112BD-E053-4B84-8039-C04E3BF231B5}"/>
          </ac:spMkLst>
        </pc:spChg>
      </pc:sldChg>
      <pc:sldChg chg="delSp add del">
        <pc:chgData name="Maira Wenzel" userId="f7b6ae61-c0e1-4077-964e-a53a64770f52" providerId="ADAL" clId="{737A6036-CBED-4B73-BC78-36D0D8DD4E89}" dt="2018-09-13T22:13:51.773" v="2057" actId="2696"/>
        <pc:sldMkLst>
          <pc:docMk/>
          <pc:sldMk cId="3296166513" sldId="3726"/>
        </pc:sldMkLst>
        <pc:picChg chg="del">
          <ac:chgData name="Maira Wenzel" userId="f7b6ae61-c0e1-4077-964e-a53a64770f52" providerId="ADAL" clId="{737A6036-CBED-4B73-BC78-36D0D8DD4E89}" dt="2018-09-13T22:13:42.592" v="2056" actId="478"/>
          <ac:picMkLst>
            <pc:docMk/>
            <pc:sldMk cId="3296166513" sldId="3726"/>
            <ac:picMk id="16" creationId="{5C9893D2-2B72-4038-BE95-52AA2722451C}"/>
          </ac:picMkLst>
        </pc:picChg>
      </pc:sldChg>
      <pc:sldChg chg="addSp modSp add">
        <pc:chgData name="Maira Wenzel" userId="f7b6ae61-c0e1-4077-964e-a53a64770f52" providerId="ADAL" clId="{737A6036-CBED-4B73-BC78-36D0D8DD4E89}" dt="2018-09-14T00:38:30.369" v="3271" actId="20577"/>
        <pc:sldMkLst>
          <pc:docMk/>
          <pc:sldMk cId="3301956823" sldId="3727"/>
        </pc:sldMkLst>
        <pc:spChg chg="mod">
          <ac:chgData name="Maira Wenzel" userId="f7b6ae61-c0e1-4077-964e-a53a64770f52" providerId="ADAL" clId="{737A6036-CBED-4B73-BC78-36D0D8DD4E89}" dt="2018-09-14T00:38:30.369" v="3271" actId="20577"/>
          <ac:spMkLst>
            <pc:docMk/>
            <pc:sldMk cId="3301956823" sldId="3727"/>
            <ac:spMk id="2" creationId="{0DB32526-AE18-454B-BACD-F84CD76815FF}"/>
          </ac:spMkLst>
        </pc:spChg>
        <pc:spChg chg="mod">
          <ac:chgData name="Maira Wenzel" userId="f7b6ae61-c0e1-4077-964e-a53a64770f52" providerId="ADAL" clId="{737A6036-CBED-4B73-BC78-36D0D8DD4E89}" dt="2018-09-14T00:38:28.026" v="3270" actId="113"/>
          <ac:spMkLst>
            <pc:docMk/>
            <pc:sldMk cId="3301956823" sldId="3727"/>
            <ac:spMk id="3" creationId="{1C82D7B6-B7E3-4E6D-871B-0893D1153C43}"/>
          </ac:spMkLst>
        </pc:spChg>
        <pc:picChg chg="add mod">
          <ac:chgData name="Maira Wenzel" userId="f7b6ae61-c0e1-4077-964e-a53a64770f52" providerId="ADAL" clId="{737A6036-CBED-4B73-BC78-36D0D8DD4E89}" dt="2018-09-13T23:44:22.425" v="2757" actId="1076"/>
          <ac:picMkLst>
            <pc:docMk/>
            <pc:sldMk cId="3301956823" sldId="3727"/>
            <ac:picMk id="4" creationId="{8E6FE343-0832-46A7-8097-6958E7DB386E}"/>
          </ac:picMkLst>
        </pc:picChg>
      </pc:sldChg>
      <pc:sldChg chg="modSp add del">
        <pc:chgData name="Maira Wenzel" userId="f7b6ae61-c0e1-4077-964e-a53a64770f52" providerId="ADAL" clId="{737A6036-CBED-4B73-BC78-36D0D8DD4E89}" dt="2018-09-14T00:15:26.817" v="2783" actId="2696"/>
        <pc:sldMkLst>
          <pc:docMk/>
          <pc:sldMk cId="3279136639" sldId="3728"/>
        </pc:sldMkLst>
        <pc:spChg chg="mod">
          <ac:chgData name="Maira Wenzel" userId="f7b6ae61-c0e1-4077-964e-a53a64770f52" providerId="ADAL" clId="{737A6036-CBED-4B73-BC78-36D0D8DD4E89}" dt="2018-09-14T00:15:23.931" v="2782" actId="20577"/>
          <ac:spMkLst>
            <pc:docMk/>
            <pc:sldMk cId="3279136639" sldId="3728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00:36:46.733" v="3246" actId="113"/>
        <pc:sldMkLst>
          <pc:docMk/>
          <pc:sldMk cId="3495078590" sldId="3728"/>
        </pc:sldMkLst>
        <pc:spChg chg="mod">
          <ac:chgData name="Maira Wenzel" userId="f7b6ae61-c0e1-4077-964e-a53a64770f52" providerId="ADAL" clId="{737A6036-CBED-4B73-BC78-36D0D8DD4E89}" dt="2018-09-14T00:36:20.531" v="3243" actId="20577"/>
          <ac:spMkLst>
            <pc:docMk/>
            <pc:sldMk cId="3495078590" sldId="3728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00:36:46.733" v="3246" actId="113"/>
          <ac:spMkLst>
            <pc:docMk/>
            <pc:sldMk cId="3495078590" sldId="3728"/>
            <ac:spMk id="3" creationId="{5D635F94-0054-45A5-A717-A356D88AD374}"/>
          </ac:spMkLst>
        </pc:spChg>
      </pc:sldChg>
      <pc:sldChg chg="modSp add">
        <pc:chgData name="Maira Wenzel" userId="f7b6ae61-c0e1-4077-964e-a53a64770f52" providerId="ADAL" clId="{737A6036-CBED-4B73-BC78-36D0D8DD4E89}" dt="2018-09-14T13:38:51.376" v="3497" actId="20577"/>
        <pc:sldMkLst>
          <pc:docMk/>
          <pc:sldMk cId="870681902" sldId="3729"/>
        </pc:sldMkLst>
        <pc:spChg chg="mod">
          <ac:chgData name="Maira Wenzel" userId="f7b6ae61-c0e1-4077-964e-a53a64770f52" providerId="ADAL" clId="{737A6036-CBED-4B73-BC78-36D0D8DD4E89}" dt="2018-09-14T13:38:51.376" v="3497" actId="20577"/>
          <ac:spMkLst>
            <pc:docMk/>
            <pc:sldMk cId="870681902" sldId="3729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00:36:40.506" v="3245" actId="113"/>
          <ac:spMkLst>
            <pc:docMk/>
            <pc:sldMk cId="870681902" sldId="3729"/>
            <ac:spMk id="3" creationId="{5D635F94-0054-45A5-A717-A356D88AD374}"/>
          </ac:spMkLst>
        </pc:spChg>
      </pc:sldChg>
      <pc:sldChg chg="addSp delSp modSp add">
        <pc:chgData name="Maira Wenzel" userId="f7b6ae61-c0e1-4077-964e-a53a64770f52" providerId="ADAL" clId="{737A6036-CBED-4B73-BC78-36D0D8DD4E89}" dt="2018-09-14T00:42:44.140" v="3342" actId="255"/>
        <pc:sldMkLst>
          <pc:docMk/>
          <pc:sldMk cId="2657688575" sldId="3730"/>
        </pc:sldMkLst>
        <pc:spChg chg="add del mod">
          <ac:chgData name="Maira Wenzel" userId="f7b6ae61-c0e1-4077-964e-a53a64770f52" providerId="ADAL" clId="{737A6036-CBED-4B73-BC78-36D0D8DD4E89}" dt="2018-09-14T00:41:25.471" v="3286" actId="478"/>
          <ac:spMkLst>
            <pc:docMk/>
            <pc:sldMk cId="2657688575" sldId="3730"/>
            <ac:spMk id="5" creationId="{26AD7F53-28BE-446A-A6C0-6F441B97A9E9}"/>
          </ac:spMkLst>
        </pc:spChg>
        <pc:spChg chg="add mod">
          <ac:chgData name="Maira Wenzel" userId="f7b6ae61-c0e1-4077-964e-a53a64770f52" providerId="ADAL" clId="{737A6036-CBED-4B73-BC78-36D0D8DD4E89}" dt="2018-09-14T00:42:44.140" v="3342" actId="255"/>
          <ac:spMkLst>
            <pc:docMk/>
            <pc:sldMk cId="2657688575" sldId="3730"/>
            <ac:spMk id="6" creationId="{49E04722-520E-4ED6-9E65-72D0023D8518}"/>
          </ac:spMkLst>
        </pc:spChg>
        <pc:picChg chg="add">
          <ac:chgData name="Maira Wenzel" userId="f7b6ae61-c0e1-4077-964e-a53a64770f52" providerId="ADAL" clId="{737A6036-CBED-4B73-BC78-36D0D8DD4E89}" dt="2018-09-14T00:40:29.622" v="3284"/>
          <ac:picMkLst>
            <pc:docMk/>
            <pc:sldMk cId="2657688575" sldId="3730"/>
            <ac:picMk id="4" creationId="{90645C77-0050-4CCC-856E-2A5117091E43}"/>
          </ac:picMkLst>
        </pc:picChg>
      </pc:sldChg>
      <pc:sldChg chg="addSp delSp modSp add">
        <pc:chgData name="Maira Wenzel" userId="f7b6ae61-c0e1-4077-964e-a53a64770f52" providerId="ADAL" clId="{737A6036-CBED-4B73-BC78-36D0D8DD4E89}" dt="2018-09-14T13:34:50.338" v="3410" actId="6549"/>
        <pc:sldMkLst>
          <pc:docMk/>
          <pc:sldMk cId="1769927628" sldId="3731"/>
        </pc:sldMkLst>
        <pc:spChg chg="add mod">
          <ac:chgData name="Maira Wenzel" userId="f7b6ae61-c0e1-4077-964e-a53a64770f52" providerId="ADAL" clId="{737A6036-CBED-4B73-BC78-36D0D8DD4E89}" dt="2018-09-14T13:34:50.338" v="3410" actId="6549"/>
          <ac:spMkLst>
            <pc:docMk/>
            <pc:sldMk cId="1769927628" sldId="3731"/>
            <ac:spMk id="2" creationId="{CF406C0D-7C22-45B3-ABB4-9D30CA41EAE5}"/>
          </ac:spMkLst>
        </pc:spChg>
        <pc:picChg chg="add del mod">
          <ac:chgData name="Maira Wenzel" userId="f7b6ae61-c0e1-4077-964e-a53a64770f52" providerId="ADAL" clId="{737A6036-CBED-4B73-BC78-36D0D8DD4E89}" dt="2018-09-14T13:33:26.094" v="3387" actId="478"/>
          <ac:picMkLst>
            <pc:docMk/>
            <pc:sldMk cId="1769927628" sldId="3731"/>
            <ac:picMk id="4" creationId="{BBD954BC-1216-4F57-BB22-3D03A2C492BF}"/>
          </ac:picMkLst>
        </pc:picChg>
        <pc:picChg chg="add">
          <ac:chgData name="Maira Wenzel" userId="f7b6ae61-c0e1-4077-964e-a53a64770f52" providerId="ADAL" clId="{737A6036-CBED-4B73-BC78-36D0D8DD4E89}" dt="2018-09-14T13:34:01.167" v="3404"/>
          <ac:picMkLst>
            <pc:docMk/>
            <pc:sldMk cId="1769927628" sldId="3731"/>
            <ac:picMk id="5" creationId="{AD070E7B-A51B-4427-A305-7291BADA44A5}"/>
          </ac:picMkLst>
        </pc:picChg>
        <pc:picChg chg="add">
          <ac:chgData name="Maira Wenzel" userId="f7b6ae61-c0e1-4077-964e-a53a64770f52" providerId="ADAL" clId="{737A6036-CBED-4B73-BC78-36D0D8DD4E89}" dt="2018-09-14T13:34:01.167" v="3404"/>
          <ac:picMkLst>
            <pc:docMk/>
            <pc:sldMk cId="1769927628" sldId="3731"/>
            <ac:picMk id="6" creationId="{932DF18E-EC6E-41BA-AD3F-B56AA74BF7AA}"/>
          </ac:picMkLst>
        </pc:picChg>
      </pc:sldChg>
      <pc:sldChg chg="modSp add modNotesTx">
        <pc:chgData name="Maira Wenzel" userId="f7b6ae61-c0e1-4077-964e-a53a64770f52" providerId="ADAL" clId="{737A6036-CBED-4B73-BC78-36D0D8DD4E89}" dt="2018-09-14T17:09:22.357" v="6312" actId="6549"/>
        <pc:sldMkLst>
          <pc:docMk/>
          <pc:sldMk cId="2836052433" sldId="3732"/>
        </pc:sldMkLst>
        <pc:spChg chg="mod">
          <ac:chgData name="Maira Wenzel" userId="f7b6ae61-c0e1-4077-964e-a53a64770f52" providerId="ADAL" clId="{737A6036-CBED-4B73-BC78-36D0D8DD4E89}" dt="2018-09-14T14:06:04.999" v="3615" actId="790"/>
          <ac:spMkLst>
            <pc:docMk/>
            <pc:sldMk cId="2836052433" sldId="3732"/>
            <ac:spMk id="2" creationId="{9854F6B1-9A29-47D2-8AA6-EA9FFD02BA9D}"/>
          </ac:spMkLst>
        </pc:spChg>
      </pc:sldChg>
      <pc:sldChg chg="modSp add">
        <pc:chgData name="Maira Wenzel" userId="f7b6ae61-c0e1-4077-964e-a53a64770f52" providerId="ADAL" clId="{737A6036-CBED-4B73-BC78-36D0D8DD4E89}" dt="2018-09-14T14:06:56.989" v="3628" actId="313"/>
        <pc:sldMkLst>
          <pc:docMk/>
          <pc:sldMk cId="4236185873" sldId="3733"/>
        </pc:sldMkLst>
        <pc:spChg chg="mod">
          <ac:chgData name="Maira Wenzel" userId="f7b6ae61-c0e1-4077-964e-a53a64770f52" providerId="ADAL" clId="{737A6036-CBED-4B73-BC78-36D0D8DD4E89}" dt="2018-09-14T14:06:41.477" v="3625" actId="790"/>
          <ac:spMkLst>
            <pc:docMk/>
            <pc:sldMk cId="4236185873" sldId="3733"/>
            <ac:spMk id="2" creationId="{6F20504C-C15B-4B85-88CA-781AD4B14DC8}"/>
          </ac:spMkLst>
        </pc:spChg>
        <pc:spChg chg="mod">
          <ac:chgData name="Maira Wenzel" userId="f7b6ae61-c0e1-4077-964e-a53a64770f52" providerId="ADAL" clId="{737A6036-CBED-4B73-BC78-36D0D8DD4E89}" dt="2018-09-14T14:06:56.989" v="3628" actId="313"/>
          <ac:spMkLst>
            <pc:docMk/>
            <pc:sldMk cId="4236185873" sldId="3733"/>
            <ac:spMk id="3" creationId="{E31180F2-6460-4BAD-9545-9B81E1D2BF4C}"/>
          </ac:spMkLst>
        </pc:spChg>
      </pc:sldChg>
      <pc:sldChg chg="modSp add modNotesTx">
        <pc:chgData name="Maira Wenzel" userId="f7b6ae61-c0e1-4077-964e-a53a64770f52" providerId="ADAL" clId="{737A6036-CBED-4B73-BC78-36D0D8DD4E89}" dt="2018-09-14T14:08:08.232" v="3753" actId="5793"/>
        <pc:sldMkLst>
          <pc:docMk/>
          <pc:sldMk cId="2082248543" sldId="3734"/>
        </pc:sldMkLst>
        <pc:spChg chg="mod">
          <ac:chgData name="Maira Wenzel" userId="f7b6ae61-c0e1-4077-964e-a53a64770f52" providerId="ADAL" clId="{737A6036-CBED-4B73-BC78-36D0D8DD4E89}" dt="2018-09-14T14:07:16.136" v="3643" actId="6549"/>
          <ac:spMkLst>
            <pc:docMk/>
            <pc:sldMk cId="2082248543" sldId="3734"/>
            <ac:spMk id="3" creationId="{4D6FEFBB-5DFC-4490-BA6A-1BC45DEA5EC8}"/>
          </ac:spMkLst>
        </pc:spChg>
      </pc:sldChg>
      <pc:sldChg chg="modSp add">
        <pc:chgData name="Maira Wenzel" userId="f7b6ae61-c0e1-4077-964e-a53a64770f52" providerId="ADAL" clId="{737A6036-CBED-4B73-BC78-36D0D8DD4E89}" dt="2018-09-14T14:17:44.545" v="4274" actId="20577"/>
        <pc:sldMkLst>
          <pc:docMk/>
          <pc:sldMk cId="2530592489" sldId="3735"/>
        </pc:sldMkLst>
        <pc:spChg chg="mod">
          <ac:chgData name="Maira Wenzel" userId="f7b6ae61-c0e1-4077-964e-a53a64770f52" providerId="ADAL" clId="{737A6036-CBED-4B73-BC78-36D0D8DD4E89}" dt="2018-09-14T14:08:38.152" v="3797" actId="790"/>
          <ac:spMkLst>
            <pc:docMk/>
            <pc:sldMk cId="2530592489" sldId="3735"/>
            <ac:spMk id="2" creationId="{B32D89A4-5971-43C3-A570-7AD243EFE325}"/>
          </ac:spMkLst>
        </pc:spChg>
        <pc:spChg chg="mod">
          <ac:chgData name="Maira Wenzel" userId="f7b6ae61-c0e1-4077-964e-a53a64770f52" providerId="ADAL" clId="{737A6036-CBED-4B73-BC78-36D0D8DD4E89}" dt="2018-09-14T14:12:07.374" v="3932" actId="255"/>
          <ac:spMkLst>
            <pc:docMk/>
            <pc:sldMk cId="2530592489" sldId="3735"/>
            <ac:spMk id="104" creationId="{FE3C7EEC-AAB2-407C-9C4D-A2BAE3C390DB}"/>
          </ac:spMkLst>
        </pc:spChg>
        <pc:spChg chg="mod">
          <ac:chgData name="Maira Wenzel" userId="f7b6ae61-c0e1-4077-964e-a53a64770f52" providerId="ADAL" clId="{737A6036-CBED-4B73-BC78-36D0D8DD4E89}" dt="2018-09-14T14:11:52.423" v="3930" actId="255"/>
          <ac:spMkLst>
            <pc:docMk/>
            <pc:sldMk cId="2530592489" sldId="3735"/>
            <ac:spMk id="105" creationId="{8D4E938A-9AF0-4DC9-B99F-BF18B5B9E479}"/>
          </ac:spMkLst>
        </pc:spChg>
        <pc:spChg chg="mod">
          <ac:chgData name="Maira Wenzel" userId="f7b6ae61-c0e1-4077-964e-a53a64770f52" providerId="ADAL" clId="{737A6036-CBED-4B73-BC78-36D0D8DD4E89}" dt="2018-09-14T14:17:44.545" v="4274" actId="20577"/>
          <ac:spMkLst>
            <pc:docMk/>
            <pc:sldMk cId="2530592489" sldId="3735"/>
            <ac:spMk id="107" creationId="{7423FAD6-4694-4AE4-81E9-D2F5A70B05CB}"/>
          </ac:spMkLst>
        </pc:spChg>
      </pc:sldChg>
      <pc:sldChg chg="modSp add">
        <pc:chgData name="Maira Wenzel" userId="f7b6ae61-c0e1-4077-964e-a53a64770f52" providerId="ADAL" clId="{737A6036-CBED-4B73-BC78-36D0D8DD4E89}" dt="2018-09-14T14:13:30.515" v="4058" actId="20577"/>
        <pc:sldMkLst>
          <pc:docMk/>
          <pc:sldMk cId="1530564308" sldId="3736"/>
        </pc:sldMkLst>
        <pc:spChg chg="mod">
          <ac:chgData name="Maira Wenzel" userId="f7b6ae61-c0e1-4077-964e-a53a64770f52" providerId="ADAL" clId="{737A6036-CBED-4B73-BC78-36D0D8DD4E89}" dt="2018-09-14T14:13:12.715" v="4015" actId="790"/>
          <ac:spMkLst>
            <pc:docMk/>
            <pc:sldMk cId="1530564308" sldId="3736"/>
            <ac:spMk id="3" creationId="{954955B2-1D0D-489C-B0AE-D9FAC28117D8}"/>
          </ac:spMkLst>
        </pc:spChg>
        <pc:spChg chg="mod">
          <ac:chgData name="Maira Wenzel" userId="f7b6ae61-c0e1-4077-964e-a53a64770f52" providerId="ADAL" clId="{737A6036-CBED-4B73-BC78-36D0D8DD4E89}" dt="2018-09-14T14:13:22.285" v="4039" actId="20577"/>
          <ac:spMkLst>
            <pc:docMk/>
            <pc:sldMk cId="1530564308" sldId="3736"/>
            <ac:spMk id="11" creationId="{A89EE537-718C-470D-956B-9028F258BD56}"/>
          </ac:spMkLst>
        </pc:spChg>
        <pc:spChg chg="mod">
          <ac:chgData name="Maira Wenzel" userId="f7b6ae61-c0e1-4077-964e-a53a64770f52" providerId="ADAL" clId="{737A6036-CBED-4B73-BC78-36D0D8DD4E89}" dt="2018-09-14T14:13:30.515" v="4058" actId="20577"/>
          <ac:spMkLst>
            <pc:docMk/>
            <pc:sldMk cId="1530564308" sldId="3736"/>
            <ac:spMk id="16" creationId="{E3CC547F-8DE4-4D8C-B8C0-FBF17EDA8EC9}"/>
          </ac:spMkLst>
        </pc:spChg>
      </pc:sldChg>
      <pc:sldChg chg="modSp add setBg">
        <pc:chgData name="Maira Wenzel" userId="f7b6ae61-c0e1-4077-964e-a53a64770f52" providerId="ADAL" clId="{737A6036-CBED-4B73-BC78-36D0D8DD4E89}" dt="2018-09-14T14:16:05.653" v="4234" actId="20577"/>
        <pc:sldMkLst>
          <pc:docMk/>
          <pc:sldMk cId="3710634798" sldId="3737"/>
        </pc:sldMkLst>
        <pc:spChg chg="mod">
          <ac:chgData name="Maira Wenzel" userId="f7b6ae61-c0e1-4077-964e-a53a64770f52" providerId="ADAL" clId="{737A6036-CBED-4B73-BC78-36D0D8DD4E89}" dt="2018-09-14T14:13:52.215" v="4076" actId="790"/>
          <ac:spMkLst>
            <pc:docMk/>
            <pc:sldMk cId="3710634798" sldId="3737"/>
            <ac:spMk id="2" creationId="{63F6C8F8-4726-49AD-B41A-05DD352534C2}"/>
          </ac:spMkLst>
        </pc:spChg>
        <pc:spChg chg="mod">
          <ac:chgData name="Maira Wenzel" userId="f7b6ae61-c0e1-4077-964e-a53a64770f52" providerId="ADAL" clId="{737A6036-CBED-4B73-BC78-36D0D8DD4E89}" dt="2018-09-14T14:15:01.673" v="4181" actId="790"/>
          <ac:spMkLst>
            <pc:docMk/>
            <pc:sldMk cId="3710634798" sldId="3737"/>
            <ac:spMk id="6" creationId="{AA401F19-BD30-4713-95FF-AE260CEF70D2}"/>
          </ac:spMkLst>
        </pc:spChg>
        <pc:spChg chg="mod">
          <ac:chgData name="Maira Wenzel" userId="f7b6ae61-c0e1-4077-964e-a53a64770f52" providerId="ADAL" clId="{737A6036-CBED-4B73-BC78-36D0D8DD4E89}" dt="2018-09-14T14:15:19.342" v="4183" actId="790"/>
          <ac:spMkLst>
            <pc:docMk/>
            <pc:sldMk cId="3710634798" sldId="3737"/>
            <ac:spMk id="10" creationId="{A11477C0-2137-47B1-A9CA-313D29327171}"/>
          </ac:spMkLst>
        </pc:spChg>
        <pc:spChg chg="mod">
          <ac:chgData name="Maira Wenzel" userId="f7b6ae61-c0e1-4077-964e-a53a64770f52" providerId="ADAL" clId="{737A6036-CBED-4B73-BC78-36D0D8DD4E89}" dt="2018-09-14T14:15:08.547" v="4182" actId="790"/>
          <ac:spMkLst>
            <pc:docMk/>
            <pc:sldMk cId="3710634798" sldId="3737"/>
            <ac:spMk id="13" creationId="{87BBD43E-3DE2-4E76-838F-71C715C78AF5}"/>
          </ac:spMkLst>
        </pc:spChg>
        <pc:spChg chg="mod">
          <ac:chgData name="Maira Wenzel" userId="f7b6ae61-c0e1-4077-964e-a53a64770f52" providerId="ADAL" clId="{737A6036-CBED-4B73-BC78-36D0D8DD4E89}" dt="2018-09-14T14:16:05.653" v="4234" actId="20577"/>
          <ac:spMkLst>
            <pc:docMk/>
            <pc:sldMk cId="3710634798" sldId="3737"/>
            <ac:spMk id="28" creationId="{B88E238E-A193-41A6-BB38-B6F5FB0FA072}"/>
          </ac:spMkLst>
        </pc:spChg>
        <pc:spChg chg="mod">
          <ac:chgData name="Maira Wenzel" userId="f7b6ae61-c0e1-4077-964e-a53a64770f52" providerId="ADAL" clId="{737A6036-CBED-4B73-BC78-36D0D8DD4E89}" dt="2018-09-14T14:15:34.685" v="4198" actId="790"/>
          <ac:spMkLst>
            <pc:docMk/>
            <pc:sldMk cId="3710634798" sldId="3737"/>
            <ac:spMk id="32" creationId="{5324B162-A9C3-438F-9FFD-709034F738FA}"/>
          </ac:spMkLst>
        </pc:spChg>
      </pc:sldChg>
      <pc:sldChg chg="delSp modSp add modAnim">
        <pc:chgData name="Maira Wenzel" userId="f7b6ae61-c0e1-4077-964e-a53a64770f52" providerId="ADAL" clId="{737A6036-CBED-4B73-BC78-36D0D8DD4E89}" dt="2018-09-14T17:16:39.992" v="6436" actId="478"/>
        <pc:sldMkLst>
          <pc:docMk/>
          <pc:sldMk cId="2386370566" sldId="3738"/>
        </pc:sldMkLst>
        <pc:spChg chg="mod">
          <ac:chgData name="Maira Wenzel" userId="f7b6ae61-c0e1-4077-964e-a53a64770f52" providerId="ADAL" clId="{737A6036-CBED-4B73-BC78-36D0D8DD4E89}" dt="2018-09-14T14:16:24.697" v="4245" actId="790"/>
          <ac:spMkLst>
            <pc:docMk/>
            <pc:sldMk cId="2386370566" sldId="3738"/>
            <ac:spMk id="2" creationId="{B32D89A4-5971-43C3-A570-7AD243EFE325}"/>
          </ac:spMkLst>
        </pc:spChg>
        <pc:spChg chg="del mod">
          <ac:chgData name="Maira Wenzel" userId="f7b6ae61-c0e1-4077-964e-a53a64770f52" providerId="ADAL" clId="{737A6036-CBED-4B73-BC78-36D0D8DD4E89}" dt="2018-09-14T17:16:39.992" v="6436" actId="478"/>
          <ac:spMkLst>
            <pc:docMk/>
            <pc:sldMk cId="2386370566" sldId="3738"/>
            <ac:spMk id="4" creationId="{263304FA-E2A8-45B2-A21B-2F4BC98FAE6A}"/>
          </ac:spMkLst>
        </pc:spChg>
        <pc:spChg chg="mod">
          <ac:chgData name="Maira Wenzel" userId="f7b6ae61-c0e1-4077-964e-a53a64770f52" providerId="ADAL" clId="{737A6036-CBED-4B73-BC78-36D0D8DD4E89}" dt="2018-09-14T14:17:08.329" v="4268"/>
          <ac:spMkLst>
            <pc:docMk/>
            <pc:sldMk cId="2386370566" sldId="3738"/>
            <ac:spMk id="104" creationId="{FE3C7EEC-AAB2-407C-9C4D-A2BAE3C390DB}"/>
          </ac:spMkLst>
        </pc:spChg>
        <pc:spChg chg="mod">
          <ac:chgData name="Maira Wenzel" userId="f7b6ae61-c0e1-4077-964e-a53a64770f52" providerId="ADAL" clId="{737A6036-CBED-4B73-BC78-36D0D8DD4E89}" dt="2018-09-14T14:17:23.976" v="4269"/>
          <ac:spMkLst>
            <pc:docMk/>
            <pc:sldMk cId="2386370566" sldId="3738"/>
            <ac:spMk id="105" creationId="{8D4E938A-9AF0-4DC9-B99F-BF18B5B9E479}"/>
          </ac:spMkLst>
        </pc:spChg>
        <pc:spChg chg="mod">
          <ac:chgData name="Maira Wenzel" userId="f7b6ae61-c0e1-4077-964e-a53a64770f52" providerId="ADAL" clId="{737A6036-CBED-4B73-BC78-36D0D8DD4E89}" dt="2018-09-14T17:16:34.056" v="6435"/>
          <ac:spMkLst>
            <pc:docMk/>
            <pc:sldMk cId="2386370566" sldId="3738"/>
            <ac:spMk id="107" creationId="{7423FAD6-4694-4AE4-81E9-D2F5A70B05CB}"/>
          </ac:spMkLst>
        </pc:spChg>
        <pc:spChg chg="mod">
          <ac:chgData name="Maira Wenzel" userId="f7b6ae61-c0e1-4077-964e-a53a64770f52" providerId="ADAL" clId="{737A6036-CBED-4B73-BC78-36D0D8DD4E89}" dt="2018-09-14T14:19:33.363" v="4421" actId="20577"/>
          <ac:spMkLst>
            <pc:docMk/>
            <pc:sldMk cId="2386370566" sldId="3738"/>
            <ac:spMk id="108" creationId="{9A46CC7F-F9AD-4E1D-A8ED-E0C9BDEB8DCD}"/>
          </ac:spMkLst>
        </pc:spChg>
        <pc:spChg chg="mod">
          <ac:chgData name="Maira Wenzel" userId="f7b6ae61-c0e1-4077-964e-a53a64770f52" providerId="ADAL" clId="{737A6036-CBED-4B73-BC78-36D0D8DD4E89}" dt="2018-09-14T17:15:54.871" v="6432" actId="20577"/>
          <ac:spMkLst>
            <pc:docMk/>
            <pc:sldMk cId="2386370566" sldId="3738"/>
            <ac:spMk id="109" creationId="{48751D6F-294F-4EC1-BED0-701752FDB994}"/>
          </ac:spMkLst>
        </pc:spChg>
      </pc:sldChg>
      <pc:sldChg chg="modSp add">
        <pc:chgData name="Maira Wenzel" userId="f7b6ae61-c0e1-4077-964e-a53a64770f52" providerId="ADAL" clId="{737A6036-CBED-4B73-BC78-36D0D8DD4E89}" dt="2018-09-14T14:51:37.974" v="6308" actId="20577"/>
        <pc:sldMkLst>
          <pc:docMk/>
          <pc:sldMk cId="2130310252" sldId="3739"/>
        </pc:sldMkLst>
        <pc:spChg chg="mod">
          <ac:chgData name="Maira Wenzel" userId="f7b6ae61-c0e1-4077-964e-a53a64770f52" providerId="ADAL" clId="{737A6036-CBED-4B73-BC78-36D0D8DD4E89}" dt="2018-09-14T14:51:37.974" v="6308" actId="20577"/>
          <ac:spMkLst>
            <pc:docMk/>
            <pc:sldMk cId="2130310252" sldId="3739"/>
            <ac:spMk id="2" creationId="{3D1673F4-F587-4141-8B35-231A8D9FF284}"/>
          </ac:spMkLst>
        </pc:spChg>
        <pc:spChg chg="mod">
          <ac:chgData name="Maira Wenzel" userId="f7b6ae61-c0e1-4077-964e-a53a64770f52" providerId="ADAL" clId="{737A6036-CBED-4B73-BC78-36D0D8DD4E89}" dt="2018-09-14T14:51:32.437" v="6307" actId="6549"/>
          <ac:spMkLst>
            <pc:docMk/>
            <pc:sldMk cId="2130310252" sldId="3739"/>
            <ac:spMk id="3" creationId="{D43112BD-E053-4B84-8039-C04E3BF231B5}"/>
          </ac:spMkLst>
        </pc:spChg>
      </pc:sldChg>
      <pc:sldChg chg="modSp add">
        <pc:chgData name="Maira Wenzel" userId="f7b6ae61-c0e1-4077-964e-a53a64770f52" providerId="ADAL" clId="{737A6036-CBED-4B73-BC78-36D0D8DD4E89}" dt="2018-09-14T14:22:34.930" v="4614" actId="790"/>
        <pc:sldMkLst>
          <pc:docMk/>
          <pc:sldMk cId="462623826" sldId="3740"/>
        </pc:sldMkLst>
        <pc:spChg chg="mod">
          <ac:chgData name="Maira Wenzel" userId="f7b6ae61-c0e1-4077-964e-a53a64770f52" providerId="ADAL" clId="{737A6036-CBED-4B73-BC78-36D0D8DD4E89}" dt="2018-09-14T14:22:34.930" v="4614" actId="790"/>
          <ac:spMkLst>
            <pc:docMk/>
            <pc:sldMk cId="462623826" sldId="3740"/>
            <ac:spMk id="2" creationId="{6F20504C-C15B-4B85-88CA-781AD4B14DC8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24:52.588" v="4659" actId="1076"/>
        <pc:sldMkLst>
          <pc:docMk/>
          <pc:sldMk cId="2073428368" sldId="3741"/>
        </pc:sldMkLst>
        <pc:spChg chg="mod">
          <ac:chgData name="Maira Wenzel" userId="f7b6ae61-c0e1-4077-964e-a53a64770f52" providerId="ADAL" clId="{737A6036-CBED-4B73-BC78-36D0D8DD4E89}" dt="2018-09-14T14:23:08.349" v="4649" actId="790"/>
          <ac:spMkLst>
            <pc:docMk/>
            <pc:sldMk cId="2073428368" sldId="3741"/>
            <ac:spMk id="4" creationId="{79EF5F36-952F-4E74-89DF-B40F049F02C9}"/>
          </ac:spMkLst>
        </pc:spChg>
        <pc:spChg chg="mod">
          <ac:chgData name="Maira Wenzel" userId="f7b6ae61-c0e1-4077-964e-a53a64770f52" providerId="ADAL" clId="{737A6036-CBED-4B73-BC78-36D0D8DD4E89}" dt="2018-09-14T14:24:49.618" v="4658" actId="1076"/>
          <ac:spMkLst>
            <pc:docMk/>
            <pc:sldMk cId="2073428368" sldId="3741"/>
            <ac:spMk id="7" creationId="{18B0D6F2-FF47-4ABA-8871-7888B48B534D}"/>
          </ac:spMkLst>
        </pc:spChg>
        <pc:spChg chg="mod">
          <ac:chgData name="Maira Wenzel" userId="f7b6ae61-c0e1-4077-964e-a53a64770f52" providerId="ADAL" clId="{737A6036-CBED-4B73-BC78-36D0D8DD4E89}" dt="2018-09-14T14:24:52.588" v="4659" actId="1076"/>
          <ac:spMkLst>
            <pc:docMk/>
            <pc:sldMk cId="2073428368" sldId="3741"/>
            <ac:spMk id="11" creationId="{7E9802C9-6BB1-4B2D-B3ED-010AEF33FA40}"/>
          </ac:spMkLst>
        </pc:spChg>
        <pc:picChg chg="add mod ord">
          <ac:chgData name="Maira Wenzel" userId="f7b6ae61-c0e1-4077-964e-a53a64770f52" providerId="ADAL" clId="{737A6036-CBED-4B73-BC78-36D0D8DD4E89}" dt="2018-09-14T14:24:44.175" v="4657" actId="1076"/>
          <ac:picMkLst>
            <pc:docMk/>
            <pc:sldMk cId="2073428368" sldId="3741"/>
            <ac:picMk id="2" creationId="{8D34C010-39DE-4E2D-87F0-47706A727ED1}"/>
          </ac:picMkLst>
        </pc:picChg>
        <pc:picChg chg="del">
          <ac:chgData name="Maira Wenzel" userId="f7b6ae61-c0e1-4077-964e-a53a64770f52" providerId="ADAL" clId="{737A6036-CBED-4B73-BC78-36D0D8DD4E89}" dt="2018-09-14T14:24:10.561" v="4650" actId="478"/>
          <ac:picMkLst>
            <pc:docMk/>
            <pc:sldMk cId="2073428368" sldId="3741"/>
            <ac:picMk id="6" creationId="{68B63299-4AB4-4796-917F-6D7F289724E3}"/>
          </ac:picMkLst>
        </pc:picChg>
      </pc:sldChg>
      <pc:sldChg chg="modSp add">
        <pc:chgData name="Maira Wenzel" userId="f7b6ae61-c0e1-4077-964e-a53a64770f52" providerId="ADAL" clId="{737A6036-CBED-4B73-BC78-36D0D8DD4E89}" dt="2018-09-14T14:27:44.669" v="4777" actId="6549"/>
        <pc:sldMkLst>
          <pc:docMk/>
          <pc:sldMk cId="2137540956" sldId="3742"/>
        </pc:sldMkLst>
        <pc:spChg chg="mod">
          <ac:chgData name="Maira Wenzel" userId="f7b6ae61-c0e1-4077-964e-a53a64770f52" providerId="ADAL" clId="{737A6036-CBED-4B73-BC78-36D0D8DD4E89}" dt="2018-09-14T14:27:44.669" v="4777" actId="6549"/>
          <ac:spMkLst>
            <pc:docMk/>
            <pc:sldMk cId="2137540956" sldId="3742"/>
            <ac:spMk id="2" creationId="{07285D25-E386-4B94-933A-7CF103FFFF48}"/>
          </ac:spMkLst>
        </pc:spChg>
        <pc:spChg chg="mod">
          <ac:chgData name="Maira Wenzel" userId="f7b6ae61-c0e1-4077-964e-a53a64770f52" providerId="ADAL" clId="{737A6036-CBED-4B73-BC78-36D0D8DD4E89}" dt="2018-09-14T14:25:17.307" v="4684" actId="790"/>
          <ac:spMkLst>
            <pc:docMk/>
            <pc:sldMk cId="2137540956" sldId="3742"/>
            <ac:spMk id="4" creationId="{79EF5F36-952F-4E74-89DF-B40F049F02C9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30:43.280" v="4851" actId="1076"/>
        <pc:sldMkLst>
          <pc:docMk/>
          <pc:sldMk cId="4080334992" sldId="3743"/>
        </pc:sldMkLst>
        <pc:spChg chg="mod">
          <ac:chgData name="Maira Wenzel" userId="f7b6ae61-c0e1-4077-964e-a53a64770f52" providerId="ADAL" clId="{737A6036-CBED-4B73-BC78-36D0D8DD4E89}" dt="2018-09-14T14:29:38.570" v="4845" actId="20577"/>
          <ac:spMkLst>
            <pc:docMk/>
            <pc:sldMk cId="4080334992" sldId="3743"/>
            <ac:spMk id="2" creationId="{0DB32526-AE18-454B-BACD-F84CD76815FF}"/>
          </ac:spMkLst>
        </pc:spChg>
        <pc:spChg chg="mod">
          <ac:chgData name="Maira Wenzel" userId="f7b6ae61-c0e1-4077-964e-a53a64770f52" providerId="ADAL" clId="{737A6036-CBED-4B73-BC78-36D0D8DD4E89}" dt="2018-09-14T14:28:48.951" v="4816" actId="790"/>
          <ac:spMkLst>
            <pc:docMk/>
            <pc:sldMk cId="4080334992" sldId="3743"/>
            <ac:spMk id="3" creationId="{1C82D7B6-B7E3-4E6D-871B-0893D1153C43}"/>
          </ac:spMkLst>
        </pc:spChg>
        <pc:picChg chg="del">
          <ac:chgData name="Maira Wenzel" userId="f7b6ae61-c0e1-4077-964e-a53a64770f52" providerId="ADAL" clId="{737A6036-CBED-4B73-BC78-36D0D8DD4E89}" dt="2018-09-14T14:30:34.670" v="4846" actId="478"/>
          <ac:picMkLst>
            <pc:docMk/>
            <pc:sldMk cId="4080334992" sldId="3743"/>
            <ac:picMk id="4" creationId="{8E6FE343-0832-46A7-8097-6958E7DB386E}"/>
          </ac:picMkLst>
        </pc:picChg>
        <pc:picChg chg="add mod">
          <ac:chgData name="Maira Wenzel" userId="f7b6ae61-c0e1-4077-964e-a53a64770f52" providerId="ADAL" clId="{737A6036-CBED-4B73-BC78-36D0D8DD4E89}" dt="2018-09-14T14:30:43.280" v="4851" actId="1076"/>
          <ac:picMkLst>
            <pc:docMk/>
            <pc:sldMk cId="4080334992" sldId="3743"/>
            <ac:picMk id="5" creationId="{12E84558-B148-4205-951F-0DE4ED28B587}"/>
          </ac:picMkLst>
        </pc:picChg>
      </pc:sldChg>
      <pc:sldChg chg="modSp add">
        <pc:chgData name="Maira Wenzel" userId="f7b6ae61-c0e1-4077-964e-a53a64770f52" providerId="ADAL" clId="{737A6036-CBED-4B73-BC78-36D0D8DD4E89}" dt="2018-09-14T14:33:46.162" v="5080" actId="20577"/>
        <pc:sldMkLst>
          <pc:docMk/>
          <pc:sldMk cId="2850191644" sldId="3744"/>
        </pc:sldMkLst>
        <pc:spChg chg="mod">
          <ac:chgData name="Maira Wenzel" userId="f7b6ae61-c0e1-4077-964e-a53a64770f52" providerId="ADAL" clId="{737A6036-CBED-4B73-BC78-36D0D8DD4E89}" dt="2018-09-14T14:33:46.162" v="5080" actId="20577"/>
          <ac:spMkLst>
            <pc:docMk/>
            <pc:sldMk cId="2850191644" sldId="3744"/>
            <ac:spMk id="2" creationId="{2B434F4E-CAED-4E48-8665-1C27753A57A8}"/>
          </ac:spMkLst>
        </pc:spChg>
        <pc:spChg chg="mod">
          <ac:chgData name="Maira Wenzel" userId="f7b6ae61-c0e1-4077-964e-a53a64770f52" providerId="ADAL" clId="{737A6036-CBED-4B73-BC78-36D0D8DD4E89}" dt="2018-09-14T14:31:00.678" v="4861" actId="790"/>
          <ac:spMkLst>
            <pc:docMk/>
            <pc:sldMk cId="2850191644" sldId="3744"/>
            <ac:spMk id="3" creationId="{E0F93409-0D4E-423C-8348-C7920AC0EB1D}"/>
          </ac:spMkLst>
        </pc:spChg>
      </pc:sldChg>
      <pc:sldChg chg="modSp add">
        <pc:chgData name="Maira Wenzel" userId="f7b6ae61-c0e1-4077-964e-a53a64770f52" providerId="ADAL" clId="{737A6036-CBED-4B73-BC78-36D0D8DD4E89}" dt="2018-09-14T14:34:08.752" v="5097" actId="790"/>
        <pc:sldMkLst>
          <pc:docMk/>
          <pc:sldMk cId="3882460789" sldId="3745"/>
        </pc:sldMkLst>
        <pc:spChg chg="mod">
          <ac:chgData name="Maira Wenzel" userId="f7b6ae61-c0e1-4077-964e-a53a64770f52" providerId="ADAL" clId="{737A6036-CBED-4B73-BC78-36D0D8DD4E89}" dt="2018-09-14T14:34:08.752" v="5097" actId="790"/>
          <ac:spMkLst>
            <pc:docMk/>
            <pc:sldMk cId="3882460789" sldId="3745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14:34:26.530" v="5120" actId="790"/>
        <pc:sldMkLst>
          <pc:docMk/>
          <pc:sldMk cId="3141411024" sldId="3746"/>
        </pc:sldMkLst>
        <pc:spChg chg="mod">
          <ac:chgData name="Maira Wenzel" userId="f7b6ae61-c0e1-4077-964e-a53a64770f52" providerId="ADAL" clId="{737A6036-CBED-4B73-BC78-36D0D8DD4E89}" dt="2018-09-14T14:34:26.530" v="5120" actId="790"/>
          <ac:spMkLst>
            <pc:docMk/>
            <pc:sldMk cId="3141411024" sldId="3746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14:35:11.916" v="5158" actId="404"/>
        <pc:sldMkLst>
          <pc:docMk/>
          <pc:sldMk cId="4246096691" sldId="3747"/>
        </pc:sldMkLst>
        <pc:spChg chg="mod">
          <ac:chgData name="Maira Wenzel" userId="f7b6ae61-c0e1-4077-964e-a53a64770f52" providerId="ADAL" clId="{737A6036-CBED-4B73-BC78-36D0D8DD4E89}" dt="2018-09-14T14:35:11.916" v="5158" actId="404"/>
          <ac:spMkLst>
            <pc:docMk/>
            <pc:sldMk cId="4246096691" sldId="3747"/>
            <ac:spMk id="4" creationId="{EC6D0C9F-0D54-4386-A469-46A473695BD8}"/>
          </ac:spMkLst>
        </pc:spChg>
      </pc:sldChg>
      <pc:sldChg chg="modSp add">
        <pc:chgData name="Maira Wenzel" userId="f7b6ae61-c0e1-4077-964e-a53a64770f52" providerId="ADAL" clId="{737A6036-CBED-4B73-BC78-36D0D8DD4E89}" dt="2018-09-14T14:35:33.299" v="5178" actId="790"/>
        <pc:sldMkLst>
          <pc:docMk/>
          <pc:sldMk cId="1398626842" sldId="3748"/>
        </pc:sldMkLst>
        <pc:spChg chg="mod">
          <ac:chgData name="Maira Wenzel" userId="f7b6ae61-c0e1-4077-964e-a53a64770f52" providerId="ADAL" clId="{737A6036-CBED-4B73-BC78-36D0D8DD4E89}" dt="2018-09-14T14:35:33.299" v="5178" actId="790"/>
          <ac:spMkLst>
            <pc:docMk/>
            <pc:sldMk cId="1398626842" sldId="3748"/>
            <ac:spMk id="2" creationId="{CF406C0D-7C22-45B3-ABB4-9D30CA41EAE5}"/>
          </ac:spMkLst>
        </pc:spChg>
      </pc:sldChg>
      <pc:sldChg chg="modSp add">
        <pc:chgData name="Maira Wenzel" userId="f7b6ae61-c0e1-4077-964e-a53a64770f52" providerId="ADAL" clId="{737A6036-CBED-4B73-BC78-36D0D8DD4E89}" dt="2018-09-14T14:36:40.602" v="5218" actId="14100"/>
        <pc:sldMkLst>
          <pc:docMk/>
          <pc:sldMk cId="2152456929" sldId="3749"/>
        </pc:sldMkLst>
        <pc:spChg chg="mod">
          <ac:chgData name="Maira Wenzel" userId="f7b6ae61-c0e1-4077-964e-a53a64770f52" providerId="ADAL" clId="{737A6036-CBED-4B73-BC78-36D0D8DD4E89}" dt="2018-09-14T14:36:40.602" v="5218" actId="14100"/>
          <ac:spMkLst>
            <pc:docMk/>
            <pc:sldMk cId="2152456929" sldId="3749"/>
            <ac:spMk id="3" creationId="{92FDB487-78D3-4049-9B5A-AAB508A25253}"/>
          </ac:spMkLst>
        </pc:spChg>
        <pc:spChg chg="mod">
          <ac:chgData name="Maira Wenzel" userId="f7b6ae61-c0e1-4077-964e-a53a64770f52" providerId="ADAL" clId="{737A6036-CBED-4B73-BC78-36D0D8DD4E89}" dt="2018-09-14T14:36:19.793" v="5211" actId="20577"/>
          <ac:spMkLst>
            <pc:docMk/>
            <pc:sldMk cId="2152456929" sldId="3749"/>
            <ac:spMk id="4" creationId="{EC6D0C9F-0D54-4386-A469-46A473695BD8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42:22.721" v="5613" actId="20577"/>
        <pc:sldMkLst>
          <pc:docMk/>
          <pc:sldMk cId="3234364827" sldId="3750"/>
        </pc:sldMkLst>
        <pc:spChg chg="mod">
          <ac:chgData name="Maira Wenzel" userId="f7b6ae61-c0e1-4077-964e-a53a64770f52" providerId="ADAL" clId="{737A6036-CBED-4B73-BC78-36D0D8DD4E89}" dt="2018-09-14T14:37:19.864" v="5240" actId="790"/>
          <ac:spMkLst>
            <pc:docMk/>
            <pc:sldMk cId="3234364827" sldId="3750"/>
            <ac:spMk id="2" creationId="{3A666363-B919-4E31-86A4-E383BAF1A6F1}"/>
          </ac:spMkLst>
        </pc:spChg>
        <pc:spChg chg="add mod">
          <ac:chgData name="Maira Wenzel" userId="f7b6ae61-c0e1-4077-964e-a53a64770f52" providerId="ADAL" clId="{737A6036-CBED-4B73-BC78-36D0D8DD4E89}" dt="2018-09-14T14:38:49.740" v="5250" actId="1582"/>
          <ac:spMkLst>
            <pc:docMk/>
            <pc:sldMk cId="3234364827" sldId="3750"/>
            <ac:spMk id="4" creationId="{B46E2722-47F7-42DA-89E0-9EB4EA0898EA}"/>
          </ac:spMkLst>
        </pc:spChg>
        <pc:spChg chg="mod">
          <ac:chgData name="Maira Wenzel" userId="f7b6ae61-c0e1-4077-964e-a53a64770f52" providerId="ADAL" clId="{737A6036-CBED-4B73-BC78-36D0D8DD4E89}" dt="2018-09-14T14:42:22.721" v="5613" actId="20577"/>
          <ac:spMkLst>
            <pc:docMk/>
            <pc:sldMk cId="3234364827" sldId="3750"/>
            <ac:spMk id="14" creationId="{31D385AD-354F-4288-B430-390B5D2D420B}"/>
          </ac:spMkLst>
        </pc:spChg>
        <pc:picChg chg="add mod">
          <ac:chgData name="Maira Wenzel" userId="f7b6ae61-c0e1-4077-964e-a53a64770f52" providerId="ADAL" clId="{737A6036-CBED-4B73-BC78-36D0D8DD4E89}" dt="2018-09-14T14:38:16.222" v="5245" actId="1076"/>
          <ac:picMkLst>
            <pc:docMk/>
            <pc:sldMk cId="3234364827" sldId="3750"/>
            <ac:picMk id="3" creationId="{E4A25E95-B552-4514-8E52-62903CA91EB7}"/>
          </ac:picMkLst>
        </pc:picChg>
        <pc:picChg chg="del">
          <ac:chgData name="Maira Wenzel" userId="f7b6ae61-c0e1-4077-964e-a53a64770f52" providerId="ADAL" clId="{737A6036-CBED-4B73-BC78-36D0D8DD4E89}" dt="2018-09-14T14:38:07.049" v="5241" actId="478"/>
          <ac:picMkLst>
            <pc:docMk/>
            <pc:sldMk cId="3234364827" sldId="3750"/>
            <ac:picMk id="16" creationId="{5C9893D2-2B72-4038-BE95-52AA2722451C}"/>
          </ac:picMkLst>
        </pc:picChg>
      </pc:sldChg>
      <pc:sldChg chg="modSp add">
        <pc:chgData name="Maira Wenzel" userId="f7b6ae61-c0e1-4077-964e-a53a64770f52" providerId="ADAL" clId="{737A6036-CBED-4B73-BC78-36D0D8DD4E89}" dt="2018-09-14T14:43:51.002" v="5766" actId="790"/>
        <pc:sldMkLst>
          <pc:docMk/>
          <pc:sldMk cId="375481132" sldId="3751"/>
        </pc:sldMkLst>
        <pc:spChg chg="mod">
          <ac:chgData name="Maira Wenzel" userId="f7b6ae61-c0e1-4077-964e-a53a64770f52" providerId="ADAL" clId="{737A6036-CBED-4B73-BC78-36D0D8DD4E89}" dt="2018-09-14T14:42:40.266" v="5636" actId="790"/>
          <ac:spMkLst>
            <pc:docMk/>
            <pc:sldMk cId="375481132" sldId="3751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4T14:43:51.002" v="5766" actId="790"/>
          <ac:spMkLst>
            <pc:docMk/>
            <pc:sldMk cId="375481132" sldId="3751"/>
            <ac:spMk id="14" creationId="{31D385AD-354F-4288-B430-390B5D2D420B}"/>
          </ac:spMkLst>
        </pc:spChg>
      </pc:sldChg>
      <pc:sldChg chg="modSp add">
        <pc:chgData name="Maira Wenzel" userId="f7b6ae61-c0e1-4077-964e-a53a64770f52" providerId="ADAL" clId="{737A6036-CBED-4B73-BC78-36D0D8DD4E89}" dt="2018-09-14T14:48:07.819" v="6002" actId="20577"/>
        <pc:sldMkLst>
          <pc:docMk/>
          <pc:sldMk cId="1959631697" sldId="3752"/>
        </pc:sldMkLst>
        <pc:spChg chg="mod">
          <ac:chgData name="Maira Wenzel" userId="f7b6ae61-c0e1-4077-964e-a53a64770f52" providerId="ADAL" clId="{737A6036-CBED-4B73-BC78-36D0D8DD4E89}" dt="2018-09-14T14:48:07.819" v="6002" actId="20577"/>
          <ac:spMkLst>
            <pc:docMk/>
            <pc:sldMk cId="1959631697" sldId="3752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14:44:09.097" v="5801" actId="790"/>
          <ac:spMkLst>
            <pc:docMk/>
            <pc:sldMk cId="1959631697" sldId="3752"/>
            <ac:spMk id="3" creationId="{5D635F94-0054-45A5-A717-A356D88AD374}"/>
          </ac:spMkLst>
        </pc:spChg>
      </pc:sldChg>
      <pc:sldChg chg="modSp add">
        <pc:chgData name="Maira Wenzel" userId="f7b6ae61-c0e1-4077-964e-a53a64770f52" providerId="ADAL" clId="{737A6036-CBED-4B73-BC78-36D0D8DD4E89}" dt="2018-09-14T14:50:19.040" v="6240" actId="20577"/>
        <pc:sldMkLst>
          <pc:docMk/>
          <pc:sldMk cId="1408368073" sldId="3753"/>
        </pc:sldMkLst>
        <pc:spChg chg="mod">
          <ac:chgData name="Maira Wenzel" userId="f7b6ae61-c0e1-4077-964e-a53a64770f52" providerId="ADAL" clId="{737A6036-CBED-4B73-BC78-36D0D8DD4E89}" dt="2018-09-14T14:50:19.040" v="6240" actId="20577"/>
          <ac:spMkLst>
            <pc:docMk/>
            <pc:sldMk cId="1408368073" sldId="3753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14:48:15.335" v="6014" actId="20577"/>
          <ac:spMkLst>
            <pc:docMk/>
            <pc:sldMk cId="1408368073" sldId="3753"/>
            <ac:spMk id="3" creationId="{5D635F94-0054-45A5-A717-A356D88AD374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46:51.281" v="5829" actId="167"/>
        <pc:sldMkLst>
          <pc:docMk/>
          <pc:sldMk cId="1792006943" sldId="3754"/>
        </pc:sldMkLst>
        <pc:spChg chg="del">
          <ac:chgData name="Maira Wenzel" userId="f7b6ae61-c0e1-4077-964e-a53a64770f52" providerId="ADAL" clId="{737A6036-CBED-4B73-BC78-36D0D8DD4E89}" dt="2018-09-14T14:46:31.452" v="5826" actId="478"/>
          <ac:spMkLst>
            <pc:docMk/>
            <pc:sldMk cId="1792006943" sldId="3754"/>
            <ac:spMk id="2" creationId="{69071578-9432-4FA5-AD4A-07FD70FBB176}"/>
          </ac:spMkLst>
        </pc:spChg>
        <pc:spChg chg="del">
          <ac:chgData name="Maira Wenzel" userId="f7b6ae61-c0e1-4077-964e-a53a64770f52" providerId="ADAL" clId="{737A6036-CBED-4B73-BC78-36D0D8DD4E89}" dt="2018-09-14T14:46:28.948" v="5825" actId="478"/>
          <ac:spMkLst>
            <pc:docMk/>
            <pc:sldMk cId="1792006943" sldId="3754"/>
            <ac:spMk id="3" creationId="{2561E935-3DEE-4D31-982B-B45F103989FC}"/>
          </ac:spMkLst>
        </pc:spChg>
        <pc:spChg chg="mod">
          <ac:chgData name="Maira Wenzel" userId="f7b6ae61-c0e1-4077-964e-a53a64770f52" providerId="ADAL" clId="{737A6036-CBED-4B73-BC78-36D0D8DD4E89}" dt="2018-09-14T14:44:45.904" v="5821" actId="20577"/>
          <ac:spMkLst>
            <pc:docMk/>
            <pc:sldMk cId="1792006943" sldId="3754"/>
            <ac:spMk id="6" creationId="{49E04722-520E-4ED6-9E65-72D0023D8518}"/>
          </ac:spMkLst>
        </pc:spChg>
        <pc:picChg chg="del">
          <ac:chgData name="Maira Wenzel" userId="f7b6ae61-c0e1-4077-964e-a53a64770f52" providerId="ADAL" clId="{737A6036-CBED-4B73-BC78-36D0D8DD4E89}" dt="2018-09-14T14:46:06.574" v="5822" actId="478"/>
          <ac:picMkLst>
            <pc:docMk/>
            <pc:sldMk cId="1792006943" sldId="3754"/>
            <ac:picMk id="4" creationId="{90645C77-0050-4CCC-856E-2A5117091E43}"/>
          </ac:picMkLst>
        </pc:picChg>
        <pc:picChg chg="add del ord">
          <ac:chgData name="Maira Wenzel" userId="f7b6ae61-c0e1-4077-964e-a53a64770f52" providerId="ADAL" clId="{737A6036-CBED-4B73-BC78-36D0D8DD4E89}" dt="2018-09-14T14:46:35.552" v="5827" actId="478"/>
          <ac:picMkLst>
            <pc:docMk/>
            <pc:sldMk cId="1792006943" sldId="3754"/>
            <ac:picMk id="5" creationId="{96B71BA0-D34F-499B-B912-7D15872A1340}"/>
          </ac:picMkLst>
        </pc:picChg>
        <pc:picChg chg="add ord">
          <ac:chgData name="Maira Wenzel" userId="f7b6ae61-c0e1-4077-964e-a53a64770f52" providerId="ADAL" clId="{737A6036-CBED-4B73-BC78-36D0D8DD4E89}" dt="2018-09-14T14:46:51.281" v="5829" actId="167"/>
          <ac:picMkLst>
            <pc:docMk/>
            <pc:sldMk cId="1792006943" sldId="3754"/>
            <ac:picMk id="7" creationId="{2D22D02A-F2E0-42AE-B081-53AC08437F15}"/>
          </ac:picMkLst>
        </pc:picChg>
      </pc:sldChg>
      <pc:sldMasterChg chg="delSldLayout">
        <pc:chgData name="Maira Wenzel" userId="f7b6ae61-c0e1-4077-964e-a53a64770f52" providerId="ADAL" clId="{737A6036-CBED-4B73-BC78-36D0D8DD4E89}" dt="2018-09-13T22:12:54.918" v="2054" actId="2696"/>
        <pc:sldMasterMkLst>
          <pc:docMk/>
          <pc:sldMasterMk cId="3593001564" sldId="2147483715"/>
        </pc:sldMasterMkLst>
        <pc:sldLayoutChg chg="del">
          <pc:chgData name="Maira Wenzel" userId="f7b6ae61-c0e1-4077-964e-a53a64770f52" providerId="ADAL" clId="{737A6036-CBED-4B73-BC78-36D0D8DD4E89}" dt="2018-09-13T22:12:54.918" v="2054" actId="2696"/>
          <pc:sldLayoutMkLst>
            <pc:docMk/>
            <pc:sldMasterMk cId="3593001564" sldId="2147483715"/>
            <pc:sldLayoutMk cId="3792152443" sldId="2147483756"/>
          </pc:sldLayoutMkLst>
        </pc:sldLayoutChg>
        <pc:sldLayoutChg chg="del">
          <pc:chgData name="Maira Wenzel" userId="f7b6ae61-c0e1-4077-964e-a53a64770f52" providerId="ADAL" clId="{737A6036-CBED-4B73-BC78-36D0D8DD4E89}" dt="2018-09-13T21:38:41.827" v="1608" actId="2696"/>
          <pc:sldLayoutMkLst>
            <pc:docMk/>
            <pc:sldMasterMk cId="3593001564" sldId="2147483715"/>
            <pc:sldLayoutMk cId="1628060977" sldId="2147483757"/>
          </pc:sldLayoutMkLst>
        </pc:sldLayoutChg>
        <pc:sldLayoutChg chg="del">
          <pc:chgData name="Maira Wenzel" userId="f7b6ae61-c0e1-4077-964e-a53a64770f52" providerId="ADAL" clId="{737A6036-CBED-4B73-BC78-36D0D8DD4E89}" dt="2018-09-13T07:55:49.526" v="1225" actId="2696"/>
          <pc:sldLayoutMkLst>
            <pc:docMk/>
            <pc:sldMasterMk cId="3593001564" sldId="2147483715"/>
            <pc:sldLayoutMk cId="963838783" sldId="2147483784"/>
          </pc:sldLayoutMkLst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30.380" v="34"/>
        <pc:sldMasterMkLst>
          <pc:docMk/>
          <pc:sldMasterMk cId="535882232" sldId="2147483832"/>
        </pc:sldMasterMkLst>
        <pc:sldLayoutChg chg="addSp modTransition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3489995783" sldId="2147483838"/>
          </pc:sldLayoutMkLst>
          <pc:grpChg chg="add">
            <ac:chgData name="Maira Wenzel" userId="f7b6ae61-c0e1-4077-964e-a53a64770f52" providerId="ADAL" clId="{737A6036-CBED-4B73-BC78-36D0D8DD4E89}" dt="2018-09-13T05:13:27.529" v="33"/>
            <ac:grpSpMkLst>
              <pc:docMk/>
              <pc:sldMasterMk cId="535882232" sldId="2147483832"/>
              <pc:sldLayoutMk cId="3489995783" sldId="2147483838"/>
              <ac:grpSpMk id="6" creationId="{9A4C7082-A7B8-46A6-9895-22017AC297B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1031994965" sldId="2147483844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1031994965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268897241" sldId="2147483845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268897241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677914004" sldId="2147483849"/>
          </pc:sldLayoutMkLst>
          <pc:spChg chg="add del">
            <ac:chgData name="Maira Wenzel" userId="f7b6ae61-c0e1-4077-964e-a53a64770f52" providerId="ADAL" clId="{737A6036-CBED-4B73-BC78-36D0D8DD4E89}" dt="2018-09-13T05:13:30.380" v="34"/>
            <ac:spMkLst>
              <pc:docMk/>
              <pc:sldMasterMk cId="535882232" sldId="2147483832"/>
              <pc:sldLayoutMk cId="677914004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1521978472" sldId="2147483853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1521978472" sldId="2147483853"/>
              <ac:picMk id="6" creationId="{00000000-0000-0000-0000-000000000000}"/>
            </ac:picMkLst>
          </pc:picChg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19.024" v="32"/>
        <pc:sldMasterMkLst>
          <pc:docMk/>
          <pc:sldMasterMk cId="774646679" sldId="2147483832"/>
        </pc:sldMasterMkLst>
        <pc:sldLayoutChg chg="addSp modTransition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1275352329" sldId="2147483838"/>
          </pc:sldLayoutMkLst>
          <pc:grpChg chg="add">
            <ac:chgData name="Maira Wenzel" userId="f7b6ae61-c0e1-4077-964e-a53a64770f52" providerId="ADAL" clId="{737A6036-CBED-4B73-BC78-36D0D8DD4E89}" dt="2018-09-13T05:13:01.235" v="29"/>
            <ac:grpSpMkLst>
              <pc:docMk/>
              <pc:sldMasterMk cId="774646679" sldId="2147483832"/>
              <pc:sldLayoutMk cId="1275352329" sldId="2147483838"/>
              <ac:grpSpMk id="6" creationId="{8BD9E3C8-7596-465E-B572-C89B30800A2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4135201990" sldId="2147483844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4135201990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920096546" sldId="2147483845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920096546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4005451078" sldId="2147483849"/>
          </pc:sldLayoutMkLst>
          <pc:spChg chg="add del">
            <ac:chgData name="Maira Wenzel" userId="f7b6ae61-c0e1-4077-964e-a53a64770f52" providerId="ADAL" clId="{737A6036-CBED-4B73-BC78-36D0D8DD4E89}" dt="2018-09-13T05:13:19.024" v="32"/>
            <ac:spMkLst>
              <pc:docMk/>
              <pc:sldMasterMk cId="774646679" sldId="2147483832"/>
              <pc:sldLayoutMk cId="4005451078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1875897646" sldId="2147483853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1875897646" sldId="2147483853"/>
              <ac:picMk id="6" creationId="{00000000-0000-0000-0000-000000000000}"/>
            </ac:picMkLst>
          </pc:picChg>
        </pc:sldLayoutChg>
      </pc:sldMasterChg>
      <pc:sldMasterChg chg="addSp modSp del delSldLayout">
        <pc:chgData name="Maira Wenzel" userId="f7b6ae61-c0e1-4077-964e-a53a64770f52" providerId="ADAL" clId="{737A6036-CBED-4B73-BC78-36D0D8DD4E89}" dt="2018-09-13T05:22:09.846" v="54" actId="2696"/>
        <pc:sldMasterMkLst>
          <pc:docMk/>
          <pc:sldMasterMk cId="2838280646" sldId="2147483832"/>
        </pc:sldMasterMkLst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2" creationId="{8E7FC38F-C652-43B5-9AD1-6932EB39DAC1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3" creationId="{A6D8CC03-DFAF-4516-AFF4-CD20706F70E0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4" creationId="{015E3BC9-CC1E-4C10-AE23-68BA9986873A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5" creationId="{EE4789DB-C7D5-4700-BFE4-44E8D3A4FEB0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6" creationId="{769C054E-FEE7-4C1B-B12E-835102DA129C}"/>
          </ac:spMkLst>
        </pc:spChg>
        <pc:sldLayoutChg chg="del">
          <pc:chgData name="Maira Wenzel" userId="f7b6ae61-c0e1-4077-964e-a53a64770f52" providerId="ADAL" clId="{737A6036-CBED-4B73-BC78-36D0D8DD4E89}" dt="2018-09-13T05:22:09.809" v="43" actId="2696"/>
          <pc:sldLayoutMkLst>
            <pc:docMk/>
            <pc:sldMasterMk cId="2838280646" sldId="2147483832"/>
            <pc:sldLayoutMk cId="1091790461" sldId="2147483833"/>
          </pc:sldLayoutMkLst>
        </pc:sldLayoutChg>
        <pc:sldLayoutChg chg="del">
          <pc:chgData name="Maira Wenzel" userId="f7b6ae61-c0e1-4077-964e-a53a64770f52" providerId="ADAL" clId="{737A6036-CBED-4B73-BC78-36D0D8DD4E89}" dt="2018-09-13T05:22:09.812" v="44" actId="2696"/>
          <pc:sldLayoutMkLst>
            <pc:docMk/>
            <pc:sldMasterMk cId="2838280646" sldId="2147483832"/>
            <pc:sldLayoutMk cId="3734825843" sldId="2147483834"/>
          </pc:sldLayoutMkLst>
        </pc:sldLayoutChg>
        <pc:sldLayoutChg chg="del">
          <pc:chgData name="Maira Wenzel" userId="f7b6ae61-c0e1-4077-964e-a53a64770f52" providerId="ADAL" clId="{737A6036-CBED-4B73-BC78-36D0D8DD4E89}" dt="2018-09-13T05:22:09.815" v="45" actId="2696"/>
          <pc:sldLayoutMkLst>
            <pc:docMk/>
            <pc:sldMasterMk cId="2838280646" sldId="2147483832"/>
            <pc:sldLayoutMk cId="644964141" sldId="2147483835"/>
          </pc:sldLayoutMkLst>
        </pc:sldLayoutChg>
        <pc:sldLayoutChg chg="del">
          <pc:chgData name="Maira Wenzel" userId="f7b6ae61-c0e1-4077-964e-a53a64770f52" providerId="ADAL" clId="{737A6036-CBED-4B73-BC78-36D0D8DD4E89}" dt="2018-09-13T05:22:09.820" v="46" actId="2696"/>
          <pc:sldLayoutMkLst>
            <pc:docMk/>
            <pc:sldMasterMk cId="2838280646" sldId="2147483832"/>
            <pc:sldLayoutMk cId="222979830" sldId="2147483836"/>
          </pc:sldLayoutMkLst>
        </pc:sldLayoutChg>
        <pc:sldLayoutChg chg="del">
          <pc:chgData name="Maira Wenzel" userId="f7b6ae61-c0e1-4077-964e-a53a64770f52" providerId="ADAL" clId="{737A6036-CBED-4B73-BC78-36D0D8DD4E89}" dt="2018-09-13T05:22:09.823" v="47" actId="2696"/>
          <pc:sldLayoutMkLst>
            <pc:docMk/>
            <pc:sldMasterMk cId="2838280646" sldId="2147483832"/>
            <pc:sldLayoutMk cId="2360014721" sldId="2147483837"/>
          </pc:sldLayoutMkLst>
        </pc:sldLayoutChg>
        <pc:sldLayoutChg chg="del">
          <pc:chgData name="Maira Wenzel" userId="f7b6ae61-c0e1-4077-964e-a53a64770f52" providerId="ADAL" clId="{737A6036-CBED-4B73-BC78-36D0D8DD4E89}" dt="2018-09-13T05:22:09.825" v="48" actId="2696"/>
          <pc:sldLayoutMkLst>
            <pc:docMk/>
            <pc:sldMasterMk cId="2838280646" sldId="2147483832"/>
            <pc:sldLayoutMk cId="2553523778" sldId="2147483838"/>
          </pc:sldLayoutMkLst>
        </pc:sldLayoutChg>
        <pc:sldLayoutChg chg="del">
          <pc:chgData name="Maira Wenzel" userId="f7b6ae61-c0e1-4077-964e-a53a64770f52" providerId="ADAL" clId="{737A6036-CBED-4B73-BC78-36D0D8DD4E89}" dt="2018-09-13T05:22:09.826" v="49" actId="2696"/>
          <pc:sldLayoutMkLst>
            <pc:docMk/>
            <pc:sldMasterMk cId="2838280646" sldId="2147483832"/>
            <pc:sldLayoutMk cId="3373914385" sldId="2147483839"/>
          </pc:sldLayoutMkLst>
        </pc:sldLayoutChg>
        <pc:sldLayoutChg chg="del">
          <pc:chgData name="Maira Wenzel" userId="f7b6ae61-c0e1-4077-964e-a53a64770f52" providerId="ADAL" clId="{737A6036-CBED-4B73-BC78-36D0D8DD4E89}" dt="2018-09-13T05:22:09.829" v="50" actId="2696"/>
          <pc:sldLayoutMkLst>
            <pc:docMk/>
            <pc:sldMasterMk cId="2838280646" sldId="2147483832"/>
            <pc:sldLayoutMk cId="1990390063" sldId="2147483840"/>
          </pc:sldLayoutMkLst>
        </pc:sldLayoutChg>
        <pc:sldLayoutChg chg="del">
          <pc:chgData name="Maira Wenzel" userId="f7b6ae61-c0e1-4077-964e-a53a64770f52" providerId="ADAL" clId="{737A6036-CBED-4B73-BC78-36D0D8DD4E89}" dt="2018-09-13T05:22:09.831" v="51" actId="2696"/>
          <pc:sldLayoutMkLst>
            <pc:docMk/>
            <pc:sldMasterMk cId="2838280646" sldId="2147483832"/>
            <pc:sldLayoutMk cId="2490913604" sldId="2147483841"/>
          </pc:sldLayoutMkLst>
        </pc:sldLayoutChg>
        <pc:sldLayoutChg chg="del">
          <pc:chgData name="Maira Wenzel" userId="f7b6ae61-c0e1-4077-964e-a53a64770f52" providerId="ADAL" clId="{737A6036-CBED-4B73-BC78-36D0D8DD4E89}" dt="2018-09-13T05:22:09.833" v="52" actId="2696"/>
          <pc:sldLayoutMkLst>
            <pc:docMk/>
            <pc:sldMasterMk cId="2838280646" sldId="2147483832"/>
            <pc:sldLayoutMk cId="3433469008" sldId="2147483842"/>
          </pc:sldLayoutMkLst>
        </pc:sldLayoutChg>
        <pc:sldLayoutChg chg="del">
          <pc:chgData name="Maira Wenzel" userId="f7b6ae61-c0e1-4077-964e-a53a64770f52" providerId="ADAL" clId="{737A6036-CBED-4B73-BC78-36D0D8DD4E89}" dt="2018-09-13T05:22:09.837" v="53" actId="2696"/>
          <pc:sldLayoutMkLst>
            <pc:docMk/>
            <pc:sldMasterMk cId="2838280646" sldId="2147483832"/>
            <pc:sldLayoutMk cId="1100811879" sldId="2147483843"/>
          </pc:sldLayoutMkLst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51.421" v="37"/>
        <pc:sldMasterMkLst>
          <pc:docMk/>
          <pc:sldMasterMk cId="3581114727" sldId="2147483832"/>
        </pc:sldMasterMkLst>
        <pc:sldLayoutChg chg="addSp modTransition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644315141" sldId="2147483838"/>
          </pc:sldLayoutMkLst>
          <pc:grpChg chg="add">
            <ac:chgData name="Maira Wenzel" userId="f7b6ae61-c0e1-4077-964e-a53a64770f52" providerId="ADAL" clId="{737A6036-CBED-4B73-BC78-36D0D8DD4E89}" dt="2018-09-13T05:13:48.685" v="36"/>
            <ac:grpSpMkLst>
              <pc:docMk/>
              <pc:sldMasterMk cId="3581114727" sldId="2147483832"/>
              <pc:sldLayoutMk cId="644315141" sldId="2147483838"/>
              <ac:grpSpMk id="6" creationId="{9CF5489E-AAEB-4F3F-A67D-E28F372C77A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2647653580" sldId="2147483844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2647653580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2950458945" sldId="2147483845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2950458945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809717477" sldId="2147483849"/>
          </pc:sldLayoutMkLst>
          <pc:spChg chg="add del">
            <ac:chgData name="Maira Wenzel" userId="f7b6ae61-c0e1-4077-964e-a53a64770f52" providerId="ADAL" clId="{737A6036-CBED-4B73-BC78-36D0D8DD4E89}" dt="2018-09-13T05:13:51.421" v="37"/>
            <ac:spMkLst>
              <pc:docMk/>
              <pc:sldMasterMk cId="3581114727" sldId="2147483832"/>
              <pc:sldLayoutMk cId="809717477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709548758" sldId="2147483853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709548758" sldId="2147483853"/>
              <ac:picMk id="6" creationId="{00000000-0000-0000-0000-000000000000}"/>
            </ac:picMkLst>
          </pc:picChg>
        </pc:sldLayoutChg>
      </pc:sldMasterChg>
      <pc:sldMasterChg chg="modTransition modSldLayout">
        <pc:chgData name="Maira Wenzel" userId="f7b6ae61-c0e1-4077-964e-a53a64770f52" providerId="ADAL" clId="{737A6036-CBED-4B73-BC78-36D0D8DD4E89}" dt="2018-09-14T00:39:38.856" v="3283"/>
        <pc:sldMasterMkLst>
          <pc:docMk/>
          <pc:sldMasterMk cId="3064696739" sldId="2147483833"/>
        </pc:sldMasterMkLst>
        <pc:sldLayoutChg chg="addSp modTransition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419042783" sldId="2147483839"/>
          </pc:sldLayoutMkLst>
          <pc:grpChg chg="add">
            <ac:chgData name="Maira Wenzel" userId="f7b6ae61-c0e1-4077-964e-a53a64770f52" providerId="ADAL" clId="{737A6036-CBED-4B73-BC78-36D0D8DD4E89}" dt="2018-09-14T00:39:34.497" v="3279"/>
            <ac:grpSpMkLst>
              <pc:docMk/>
              <pc:sldMasterMk cId="3064696739" sldId="2147483833"/>
              <pc:sldLayoutMk cId="1419042783" sldId="2147483839"/>
              <ac:grpSpMk id="6" creationId="{53DC8CFE-B580-48D0-9EB2-9183D3678606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063667809" sldId="2147483845"/>
          </pc:sldLayoutMkLst>
          <pc:picChg chg="add del">
            <ac:chgData name="Maira Wenzel" userId="f7b6ae61-c0e1-4077-964e-a53a64770f52" providerId="ADAL" clId="{737A6036-CBED-4B73-BC78-36D0D8DD4E89}" dt="2018-09-14T00:39:38.856" v="3283"/>
            <ac:picMkLst>
              <pc:docMk/>
              <pc:sldMasterMk cId="3064696739" sldId="2147483833"/>
              <pc:sldLayoutMk cId="1063667809" sldId="2147483845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592717619" sldId="2147483846"/>
          </pc:sldLayoutMkLst>
          <pc:picChg chg="add del">
            <ac:chgData name="Maira Wenzel" userId="f7b6ae61-c0e1-4077-964e-a53a64770f52" providerId="ADAL" clId="{737A6036-CBED-4B73-BC78-36D0D8DD4E89}" dt="2018-09-14T00:39:38.856" v="3283"/>
            <ac:picMkLst>
              <pc:docMk/>
              <pc:sldMasterMk cId="3064696739" sldId="2147483833"/>
              <pc:sldLayoutMk cId="1592717619" sldId="2147483846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2106490495" sldId="2147483852"/>
          </pc:sldLayoutMkLst>
          <pc:spChg chg="add del">
            <ac:chgData name="Maira Wenzel" userId="f7b6ae61-c0e1-4077-964e-a53a64770f52" providerId="ADAL" clId="{737A6036-CBED-4B73-BC78-36D0D8DD4E89}" dt="2018-09-14T00:39:38.856" v="3283"/>
            <ac:spMkLst>
              <pc:docMk/>
              <pc:sldMasterMk cId="3064696739" sldId="2147483833"/>
              <pc:sldLayoutMk cId="2106490495" sldId="2147483852"/>
              <ac:spMk id="6" creationId="{00000000-0000-0000-0000-000000000000}"/>
            </ac:spMkLst>
          </pc:spChg>
        </pc:sldLayoutChg>
      </pc:sldMasterChg>
      <pc:sldMasterChg chg="modTransition modSldLayout">
        <pc:chgData name="Maira Wenzel" userId="f7b6ae61-c0e1-4077-964e-a53a64770f52" providerId="ADAL" clId="{737A6036-CBED-4B73-BC78-36D0D8DD4E89}" dt="2018-09-14T00:39:14.955" v="3278"/>
        <pc:sldMasterMkLst>
          <pc:docMk/>
          <pc:sldMasterMk cId="3912054592" sldId="2147483833"/>
        </pc:sldMasterMkLst>
        <pc:sldLayoutChg chg="addSp modTransition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604777927" sldId="2147483839"/>
          </pc:sldLayoutMkLst>
          <pc:grpChg chg="add">
            <ac:chgData name="Maira Wenzel" userId="f7b6ae61-c0e1-4077-964e-a53a64770f52" providerId="ADAL" clId="{737A6036-CBED-4B73-BC78-36D0D8DD4E89}" dt="2018-09-14T00:39:08.079" v="3274"/>
            <ac:grpSpMkLst>
              <pc:docMk/>
              <pc:sldMasterMk cId="3912054592" sldId="2147483833"/>
              <pc:sldLayoutMk cId="604777927" sldId="2147483839"/>
              <ac:grpSpMk id="6" creationId="{8A0BF53B-50F5-48BF-AE20-0B93B23C66C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2853959008" sldId="2147483845"/>
          </pc:sldLayoutMkLst>
          <pc:picChg chg="add del">
            <ac:chgData name="Maira Wenzel" userId="f7b6ae61-c0e1-4077-964e-a53a64770f52" providerId="ADAL" clId="{737A6036-CBED-4B73-BC78-36D0D8DD4E89}" dt="2018-09-14T00:39:14.955" v="3278"/>
            <ac:picMkLst>
              <pc:docMk/>
              <pc:sldMasterMk cId="3912054592" sldId="2147483833"/>
              <pc:sldLayoutMk cId="2853959008" sldId="2147483845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156445760" sldId="2147483846"/>
          </pc:sldLayoutMkLst>
          <pc:picChg chg="add del">
            <ac:chgData name="Maira Wenzel" userId="f7b6ae61-c0e1-4077-964e-a53a64770f52" providerId="ADAL" clId="{737A6036-CBED-4B73-BC78-36D0D8DD4E89}" dt="2018-09-14T00:39:14.955" v="3278"/>
            <ac:picMkLst>
              <pc:docMk/>
              <pc:sldMasterMk cId="3912054592" sldId="2147483833"/>
              <pc:sldLayoutMk cId="156445760" sldId="2147483846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2656234172" sldId="2147483852"/>
          </pc:sldLayoutMkLst>
          <pc:spChg chg="add del">
            <ac:chgData name="Maira Wenzel" userId="f7b6ae61-c0e1-4077-964e-a53a64770f52" providerId="ADAL" clId="{737A6036-CBED-4B73-BC78-36D0D8DD4E89}" dt="2018-09-14T00:39:14.955" v="3278"/>
            <ac:spMkLst>
              <pc:docMk/>
              <pc:sldMasterMk cId="3912054592" sldId="2147483833"/>
              <pc:sldLayoutMk cId="2656234172" sldId="2147483852"/>
              <ac:spMk id="6" creationId="{00000000-0000-0000-0000-000000000000}"/>
            </ac:spMkLst>
          </pc:spChg>
        </pc:sldLayoutChg>
      </pc:sldMasterChg>
      <pc:sldMasterChg chg="modTransition modSldLayout">
        <pc:chgData name="Maira Wenzel" userId="f7b6ae61-c0e1-4077-964e-a53a64770f52" providerId="ADAL" clId="{737A6036-CBED-4B73-BC78-36D0D8DD4E89}" dt="2018-09-13T05:21:38.278" v="42"/>
        <pc:sldMasterMkLst>
          <pc:docMk/>
          <pc:sldMasterMk cId="2647467692" sldId="2147483844"/>
        </pc:sldMasterMkLst>
        <pc:sldLayoutChg chg="addSp modTransition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87210167" sldId="2147483850"/>
          </pc:sldLayoutMkLst>
          <pc:grpChg chg="add">
            <ac:chgData name="Maira Wenzel" userId="f7b6ae61-c0e1-4077-964e-a53a64770f52" providerId="ADAL" clId="{737A6036-CBED-4B73-BC78-36D0D8DD4E89}" dt="2018-09-13T05:21:35.924" v="41"/>
            <ac:grpSpMkLst>
              <pc:docMk/>
              <pc:sldMasterMk cId="2647467692" sldId="2147483844"/>
              <pc:sldLayoutMk cId="87210167" sldId="2147483850"/>
              <ac:grpSpMk id="6" creationId="{4822A9B3-BD60-47EC-A98A-B452919C2520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3599116423" sldId="2147483862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3599116423" sldId="2147483862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976482422" sldId="2147483863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976482422" sldId="2147483863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2212487627" sldId="2147483867"/>
          </pc:sldLayoutMkLst>
          <pc:spChg chg="add del">
            <ac:chgData name="Maira Wenzel" userId="f7b6ae61-c0e1-4077-964e-a53a64770f52" providerId="ADAL" clId="{737A6036-CBED-4B73-BC78-36D0D8DD4E89}" dt="2018-09-13T05:21:38.278" v="42"/>
            <ac:spMkLst>
              <pc:docMk/>
              <pc:sldMasterMk cId="2647467692" sldId="2147483844"/>
              <pc:sldLayoutMk cId="2212487627" sldId="2147483867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3662294932" sldId="2147483871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3662294932" sldId="2147483871"/>
              <ac:picMk id="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https://docs.microsoft.com/en-us/microsoftteams/manage-the-audio-conferencing-settings-for-a-user-in-teams</a:t>
            </a:r>
          </a:p>
          <a:p>
            <a:r>
              <a:rPr lang="en-US"/>
              <a:t>https://docs.microsoft.com/en-us/dotnet/core/migration/20-21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8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Documentação técnica segmentada por audiência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6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41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8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  <a:p>
            <a:r>
              <a:rPr lang="en-US" dirty="0"/>
              <a:t>.NET docs</a:t>
            </a:r>
          </a:p>
          <a:p>
            <a:r>
              <a:rPr lang="en-US" dirty="0"/>
              <a:t>Controls</a:t>
            </a:r>
          </a:p>
          <a:p>
            <a:r>
              <a:rPr lang="en-US" dirty="0"/>
              <a:t>PDF</a:t>
            </a:r>
          </a:p>
          <a:p>
            <a:r>
              <a:rPr lang="en-US" dirty="0"/>
              <a:t>Search</a:t>
            </a:r>
          </a:p>
          <a:p>
            <a:r>
              <a:rPr lang="en-US" dirty="0" err="1"/>
              <a:t>Quickstarts</a:t>
            </a:r>
            <a:endParaRPr lang="en-US" dirty="0"/>
          </a:p>
          <a:p>
            <a:r>
              <a:rPr lang="en-US" dirty="0"/>
              <a:t>API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5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8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6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7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https://docs.microsoft.com/pt-br/dotnet/fsharp/what-is-fsharp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0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5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  <a:p>
            <a:r>
              <a:rPr lang="en-US" dirty="0"/>
              <a:t>.NET docs</a:t>
            </a:r>
          </a:p>
          <a:p>
            <a:r>
              <a:rPr lang="en-US" dirty="0"/>
              <a:t>Controls</a:t>
            </a:r>
          </a:p>
          <a:p>
            <a:r>
              <a:rPr lang="en-US" dirty="0"/>
              <a:t>PDF</a:t>
            </a:r>
          </a:p>
          <a:p>
            <a:r>
              <a:rPr lang="en-US" dirty="0"/>
              <a:t>Search</a:t>
            </a:r>
          </a:p>
          <a:p>
            <a:r>
              <a:rPr lang="en-US" dirty="0" err="1"/>
              <a:t>Quickstarts</a:t>
            </a:r>
            <a:endParaRPr lang="en-US" dirty="0"/>
          </a:p>
          <a:p>
            <a:r>
              <a:rPr lang="en-US" dirty="0"/>
              <a:t>API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2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-no-graph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647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516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34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85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3260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19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4687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72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382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9529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544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82" r:id="rId17"/>
    <p:sldLayoutId id="2147483783" r:id="rId18"/>
    <p:sldLayoutId id="2147483785" r:id="rId19"/>
    <p:sldLayoutId id="2147483778" r:id="rId20"/>
    <p:sldLayoutId id="2147483781" r:id="rId21"/>
    <p:sldLayoutId id="2147483805" r:id="rId22"/>
    <p:sldLayoutId id="2147483808" r:id="rId23"/>
    <p:sldLayoutId id="2147483828" r:id="rId24"/>
    <p:sldLayoutId id="2147483831" r:id="rId25"/>
    <p:sldLayoutId id="2147483832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api-doc-tools" TargetMode="External"/><Relationship Id="rId2" Type="http://schemas.openxmlformats.org/officeDocument/2006/relationships/hyperlink" Target="https://dotnet.github.io/docfx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pi/system.datetime" TargetMode="External"/><Relationship Id="rId2" Type="http://schemas.openxmlformats.org/officeDocument/2006/relationships/hyperlink" Target="https://docs.microsoft.com/dotnet/csharp/quick-start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microsoft.com/rest/api/appservice/webapps/list" TargetMode="External"/><Relationship Id="rId4" Type="http://schemas.openxmlformats.org/officeDocument/2006/relationships/hyperlink" Target="https://docs.microsoft.com/cli/azur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review.flow.microsoft.com/en-us/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revious-versions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contribu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docsmsft.docs-authoring-pac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cs/projects/3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penclipart.org/detail/211392/tools-by-sev-211392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commons.wikimedia.org/wiki/File:Comment_alt_font_awesome.svg" TargetMode="External"/><Relationship Id="rId9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api-doc-tools" TargetMode="External"/><Relationship Id="rId2" Type="http://schemas.openxmlformats.org/officeDocument/2006/relationships/hyperlink" Target="https://dotnet.github.io/docfx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dotnet/api/system.datetime" TargetMode="External"/><Relationship Id="rId2" Type="http://schemas.openxmlformats.org/officeDocument/2006/relationships/hyperlink" Target="https://docs.microsoft.com/pt-br/dotnet/csharp/quick-start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microsoft.com/rest/api/appservice/webapps/list" TargetMode="External"/><Relationship Id="rId4" Type="http://schemas.openxmlformats.org/officeDocument/2006/relationships/hyperlink" Target="https://docs.microsoft.com/pt-br/cli/azur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review.flow.microsoft.com/en-us/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pt-br/previous-versions/" TargetMode="Externa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contribut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docsmsft.docs-authoring-pac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cs/projects/35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penclipart.org/detail/211392/tools-by-sev-211392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commons.wikimedia.org/wiki/File:Comment_alt_font_awesome.svg" TargetMode="External"/><Relationship Id="rId9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112BD-E053-4B84-8039-C04E3BF23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DocFX</a:t>
            </a:r>
            <a:endParaRPr lang="en-US" dirty="0"/>
          </a:p>
          <a:p>
            <a:pPr marL="808046" lvl="1" indent="-571500"/>
            <a:r>
              <a:rPr lang="en-US" dirty="0"/>
              <a:t>A documentation generation tool for API reference and </a:t>
            </a:r>
            <a:r>
              <a:rPr lang="en-US" dirty="0" err="1"/>
              <a:t>MarkDown</a:t>
            </a:r>
            <a:r>
              <a:rPr lang="en-US" dirty="0"/>
              <a:t> files</a:t>
            </a:r>
          </a:p>
          <a:p>
            <a:pPr marL="808046" lvl="1" indent="-571500"/>
            <a:r>
              <a:rPr lang="en-US" dirty="0">
                <a:hlinkClick r:id="rId2"/>
              </a:rPr>
              <a:t>https://dotnet.github.io/docfx/</a:t>
            </a:r>
            <a:endParaRPr lang="en-US" dirty="0"/>
          </a:p>
          <a:p>
            <a:pPr marL="808046" lvl="1" indent="-571500"/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Mdoc</a:t>
            </a:r>
            <a:endParaRPr lang="en-US" dirty="0"/>
          </a:p>
          <a:p>
            <a:pPr marL="808046" lvl="1" indent="-571500"/>
            <a:r>
              <a:rPr lang="en-US" dirty="0"/>
              <a:t>Reflection tool for API generation</a:t>
            </a:r>
          </a:p>
          <a:p>
            <a:pPr marL="808046" lvl="1" indent="-571500"/>
            <a:r>
              <a:rPr lang="en-US" dirty="0">
                <a:hlinkClick r:id="rId3"/>
              </a:rPr>
              <a:t>https://github.com/mono/api-doc-tools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673F4-F587-4141-8B35-231A8D9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Open-source tools used to generate docs</a:t>
            </a:r>
          </a:p>
        </p:txBody>
      </p:sp>
    </p:spTree>
    <p:extLst>
      <p:ext uri="{BB962C8B-B14F-4D97-AF65-F5344CB8AC3E}">
        <p14:creationId xmlns:p14="http://schemas.microsoft.com/office/powerpoint/2010/main" val="11403778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tour of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209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B63299-4AB4-4796-917F-6D7F2897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189176"/>
            <a:ext cx="9224388" cy="46266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types of feedback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B0D6F2-FF47-4ABA-8871-7888B48B534D}"/>
              </a:ext>
            </a:extLst>
          </p:cNvPr>
          <p:cNvSpPr/>
          <p:nvPr/>
        </p:nvSpPr>
        <p:spPr bwMode="auto">
          <a:xfrm rot="19359143">
            <a:off x="3243730" y="2810200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9802C9-6BB1-4B2D-B3ED-010AEF33FA40}"/>
              </a:ext>
            </a:extLst>
          </p:cNvPr>
          <p:cNvSpPr/>
          <p:nvPr/>
        </p:nvSpPr>
        <p:spPr bwMode="auto">
          <a:xfrm rot="19359143">
            <a:off x="4227604" y="2810201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11FA3B-B322-4FB5-A103-A4FAA91EF126}"/>
              </a:ext>
            </a:extLst>
          </p:cNvPr>
          <p:cNvSpPr/>
          <p:nvPr/>
        </p:nvSpPr>
        <p:spPr bwMode="auto">
          <a:xfrm rot="19359143">
            <a:off x="7949930" y="5504847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D59EAA-26C0-4344-9FB1-606B09313F81}"/>
              </a:ext>
            </a:extLst>
          </p:cNvPr>
          <p:cNvSpPr/>
          <p:nvPr/>
        </p:nvSpPr>
        <p:spPr bwMode="auto">
          <a:xfrm rot="19359143">
            <a:off x="8933804" y="55070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3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85D25-E386-4B94-933A-7CF103FFF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8115"/>
          </a:xfrm>
        </p:spPr>
        <p:txBody>
          <a:bodyPr/>
          <a:lstStyle/>
          <a:p>
            <a:r>
              <a:rPr lang="en-US" dirty="0"/>
              <a:t>Try.net on C# </a:t>
            </a:r>
            <a:r>
              <a:rPr lang="en-US" dirty="0" err="1"/>
              <a:t>quickstarts</a:t>
            </a:r>
            <a:r>
              <a:rPr lang="en-US" dirty="0"/>
              <a:t> and selected API docs</a:t>
            </a:r>
          </a:p>
          <a:p>
            <a:pPr lvl="1"/>
            <a:r>
              <a:rPr lang="en-US" dirty="0">
                <a:hlinkClick r:id="rId2"/>
              </a:rPr>
              <a:t>https://docs.microsoft.com/dotnet/csharp/quick-starts/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https://docs.microsoft.com/dotnet/api/system.datetime</a:t>
            </a:r>
            <a:endParaRPr lang="en-US" dirty="0"/>
          </a:p>
          <a:p>
            <a:r>
              <a:rPr lang="en-US" dirty="0"/>
              <a:t>Azure Cloud Shell on Azure CLI docs</a:t>
            </a:r>
          </a:p>
          <a:p>
            <a:pPr lvl="1"/>
            <a:r>
              <a:rPr lang="en-US" dirty="0">
                <a:hlinkClick r:id="rId4"/>
              </a:rPr>
              <a:t>https://docs.microsoft.com/cli/azure/</a:t>
            </a:r>
            <a:endParaRPr lang="en-US" dirty="0"/>
          </a:p>
          <a:p>
            <a:r>
              <a:rPr lang="en-US" dirty="0"/>
              <a:t>REST Try It</a:t>
            </a:r>
          </a:p>
          <a:p>
            <a:pPr lvl="1"/>
            <a:r>
              <a:rPr lang="en-US" dirty="0">
                <a:hlinkClick r:id="rId5"/>
              </a:rPr>
              <a:t>https://docs.microsoft.com/rest/api/appservice/webapps/list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experiences</a:t>
            </a:r>
          </a:p>
        </p:txBody>
      </p:sp>
    </p:spTree>
    <p:extLst>
      <p:ext uri="{BB962C8B-B14F-4D97-AF65-F5344CB8AC3E}">
        <p14:creationId xmlns:p14="http://schemas.microsoft.com/office/powerpoint/2010/main" val="924881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32526-AE18-454B-BACD-F84CD7681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Subscribe to RSS feeds from Docs search</a:t>
            </a:r>
          </a:p>
          <a:p>
            <a:r>
              <a:rPr lang="en-US" dirty="0">
                <a:hlinkClick r:id="rId2"/>
              </a:rPr>
              <a:t>flow.microsoft.com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2D7B6-B7E3-4E6D-871B-0893D115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 you want to be notified of updates?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E343-0832-46A7-8097-6958E7DB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97" y="2710477"/>
            <a:ext cx="5582676" cy="32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68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34F4E-CAED-4E48-8665-1C27753A5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en-US" dirty="0"/>
              <a:t>Old versions of the documentation don’t compete with fresh versions in searches since most of it are no longer indexed</a:t>
            </a:r>
          </a:p>
          <a:p>
            <a:endParaRPr lang="en-US" dirty="0"/>
          </a:p>
          <a:p>
            <a:r>
              <a:rPr lang="en-US" dirty="0"/>
              <a:t>Internal search allows you to find old content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https://docs.microsoft.com/previous-versions/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93409-0D4E-423C-8348-C7920AC0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Docs archive</a:t>
            </a:r>
          </a:p>
        </p:txBody>
      </p:sp>
    </p:spTree>
    <p:extLst>
      <p:ext uri="{BB962C8B-B14F-4D97-AF65-F5344CB8AC3E}">
        <p14:creationId xmlns:p14="http://schemas.microsoft.com/office/powerpoint/2010/main" val="34891110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sz="6000" dirty="0"/>
              <a:t>The localized side of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5605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en-US" sz="6000" dirty="0"/>
              <a:t>How to get involved</a:t>
            </a:r>
          </a:p>
        </p:txBody>
      </p:sp>
    </p:spTree>
    <p:extLst>
      <p:ext uri="{BB962C8B-B14F-4D97-AF65-F5344CB8AC3E}">
        <p14:creationId xmlns:p14="http://schemas.microsoft.com/office/powerpoint/2010/main" val="5094289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62" y="604575"/>
            <a:ext cx="10490200" cy="90011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Every contribution matters!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2FA70-5558-4996-A933-70101006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32" y="2396939"/>
            <a:ext cx="6654136" cy="399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14586-D949-41BF-A2FE-C20BCD13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7" y="1504687"/>
            <a:ext cx="9534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09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6C0D-7C22-45B3-ABB4-9D30CA41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FF0000"/>
                </a:solidFill>
              </a:rPr>
              <a:t>♥</a:t>
            </a:r>
            <a:r>
              <a:rPr lang="en-US" dirty="0"/>
              <a:t> our community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0E7B-A51B-4427-A305-7291BADA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35482">
            <a:off x="1696396" y="1881397"/>
            <a:ext cx="3368087" cy="432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DF18E-EC6E-41BA-AD3F-B56AA74B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4484">
            <a:off x="6317082" y="1815883"/>
            <a:ext cx="3300605" cy="42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76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lap around docs.microsoft.com</a:t>
            </a:r>
            <a:br>
              <a:rPr lang="en-US" dirty="0"/>
            </a:br>
            <a:r>
              <a:rPr lang="pt-BR" dirty="0"/>
              <a:t>Uma visão geral do docs.microsoft.com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1566932"/>
          </a:xfrm>
        </p:spPr>
        <p:txBody>
          <a:bodyPr/>
          <a:lstStyle/>
          <a:p>
            <a:r>
              <a:rPr lang="en-US" dirty="0"/>
              <a:t>Maíra Wenzel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mairacw</a:t>
            </a:r>
            <a:br>
              <a:rPr lang="en-US" dirty="0"/>
            </a:br>
            <a:r>
              <a:rPr lang="en-US" dirty="0"/>
              <a:t>Senior content developer - .NET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B487-78D3-4049-9B5A-AAB508A25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8220" y="2786866"/>
            <a:ext cx="9355015" cy="168046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hlinkClick r:id="rId3"/>
              </a:rPr>
              <a:t>docs.microsoft.com/contribute</a:t>
            </a:r>
            <a:endParaRPr lang="en-US" sz="4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Contributor guide</a:t>
            </a:r>
          </a:p>
        </p:txBody>
      </p:sp>
    </p:spTree>
    <p:extLst>
      <p:ext uri="{BB962C8B-B14F-4D97-AF65-F5344CB8AC3E}">
        <p14:creationId xmlns:p14="http://schemas.microsoft.com/office/powerpoint/2010/main" val="26065573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Simple fixes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428232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On the top-right corner, click the Edit button (pencil). This takes you to the source on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Make your changes.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At the bottom of page, fill out the PR information and submit.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We will work with you to get it published. 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5C9893D2-2B72-4038-BE95-52AA27224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2" r="27080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859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 fixes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11376800" cy="89966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800" dirty="0"/>
              <a:t>We recommend Visual Studio Code for more complex changes (for example, a PR that involves multiple files) + Docs Authoring Pack extension:</a:t>
            </a:r>
          </a:p>
          <a:p>
            <a:r>
              <a:rPr lang="en-US" sz="1800" dirty="0">
                <a:hlinkClick r:id="rId3"/>
              </a:rPr>
              <a:t>https://marketplace.visualstudio.com/items?itemName=docsmsft.docs-authoring-pack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B87F1-B3F3-4DC5-BC8A-667FF66C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2243211"/>
            <a:ext cx="6836787" cy="4039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D83355-D327-415A-B371-BB6520E2E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530" y="2538875"/>
            <a:ext cx="3719031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377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Making fixes, updates and creating new content</a:t>
            </a:r>
          </a:p>
          <a:p>
            <a:r>
              <a:rPr lang="en-US" dirty="0"/>
              <a:t>Providing feedback on our content and issues</a:t>
            </a:r>
          </a:p>
          <a:p>
            <a:r>
              <a:rPr lang="en-US" dirty="0"/>
              <a:t>PR reviews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ways to contribute!</a:t>
            </a:r>
          </a:p>
        </p:txBody>
      </p:sp>
    </p:spTree>
    <p:extLst>
      <p:ext uri="{BB962C8B-B14F-4D97-AF65-F5344CB8AC3E}">
        <p14:creationId xmlns:p14="http://schemas.microsoft.com/office/powerpoint/2010/main" val="8706819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2464"/>
          </a:xfrm>
        </p:spPr>
        <p:txBody>
          <a:bodyPr/>
          <a:lstStyle/>
          <a:p>
            <a:r>
              <a:rPr lang="en-US" dirty="0"/>
              <a:t>up-for-grabs labels on .NET docs repos</a:t>
            </a:r>
          </a:p>
          <a:p>
            <a:r>
              <a:rPr lang="en-US" dirty="0"/>
              <a:t>.NET Community Contributors project on dotnet/docs:</a:t>
            </a:r>
          </a:p>
          <a:p>
            <a:pPr lvl="1"/>
            <a:r>
              <a:rPr lang="en-US" dirty="0">
                <a:hlinkClick r:id="rId2"/>
              </a:rPr>
              <a:t>https://github.com/dotnet/docs/projects/35</a:t>
            </a:r>
            <a:r>
              <a:rPr lang="en-US" dirty="0"/>
              <a:t> </a:t>
            </a:r>
          </a:p>
          <a:p>
            <a:r>
              <a:rPr lang="en-US" dirty="0"/>
              <a:t>You can also reach out to our team on Twitter and we can find something according to your experience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Wanna</a:t>
            </a:r>
            <a:r>
              <a:rPr lang="en-US" b="1" dirty="0"/>
              <a:t> help?</a:t>
            </a:r>
          </a:p>
        </p:txBody>
      </p:sp>
    </p:spTree>
    <p:extLst>
      <p:ext uri="{BB962C8B-B14F-4D97-AF65-F5344CB8AC3E}">
        <p14:creationId xmlns:p14="http://schemas.microsoft.com/office/powerpoint/2010/main" val="3495078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71578-9432-4FA5-AD4A-07FD70FBB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61E935-3DEE-4D31-982B-B45F103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5C77-0050-4CCC-856E-2A511709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E04722-520E-4ED6-9E65-72D0023D8518}"/>
              </a:ext>
            </a:extLst>
          </p:cNvPr>
          <p:cNvSpPr/>
          <p:nvPr/>
        </p:nvSpPr>
        <p:spPr bwMode="auto">
          <a:xfrm>
            <a:off x="0" y="0"/>
            <a:ext cx="12289134" cy="6851650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Questions?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@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mairacw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mairaw@Microsoft.com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576885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95930"/>
          </a:xfrm>
        </p:spPr>
        <p:txBody>
          <a:bodyPr/>
          <a:lstStyle/>
          <a:p>
            <a:r>
              <a:rPr lang="pt-BR" dirty="0"/>
              <a:t>A jornada open </a:t>
            </a:r>
            <a:r>
              <a:rPr lang="pt-BR" dirty="0" err="1"/>
              <a:t>source</a:t>
            </a:r>
            <a:r>
              <a:rPr lang="pt-BR" dirty="0"/>
              <a:t> do </a:t>
            </a:r>
            <a:r>
              <a:rPr lang="pt-BR" dirty="0" err="1"/>
              <a:t>docs</a:t>
            </a:r>
            <a:endParaRPr lang="pt-BR" dirty="0"/>
          </a:p>
          <a:p>
            <a:r>
              <a:rPr lang="pt-BR" dirty="0"/>
              <a:t>Um tour do docs.microsoft.com</a:t>
            </a:r>
          </a:p>
          <a:p>
            <a:r>
              <a:rPr lang="pt-BR" sz="4000" dirty="0"/>
              <a:t>Localização no docs.microsoft.com </a:t>
            </a:r>
          </a:p>
          <a:p>
            <a:r>
              <a:rPr lang="pt-BR" dirty="0"/>
              <a:t>Como se envolver</a:t>
            </a:r>
          </a:p>
          <a:p>
            <a:r>
              <a:rPr lang="pt-BR" dirty="0"/>
              <a:t>Perguntas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360524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pt-BR" sz="6000" dirty="0"/>
              <a:t>A jornada open </a:t>
            </a:r>
            <a:r>
              <a:rPr lang="pt-BR" sz="6000" dirty="0" err="1"/>
              <a:t>source</a:t>
            </a:r>
            <a:r>
              <a:rPr lang="pt-BR" sz="6000" dirty="0"/>
              <a:t> do </a:t>
            </a:r>
            <a:r>
              <a:rPr lang="pt-BR" sz="6000" dirty="0" err="1"/>
              <a:t>docs</a:t>
            </a:r>
            <a:endParaRPr lang="pt-BR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180F2-6460-4BAD-9545-9B81E1D2BF4C}"/>
              </a:ext>
            </a:extLst>
          </p:cNvPr>
          <p:cNvSpPr txBox="1"/>
          <p:nvPr/>
        </p:nvSpPr>
        <p:spPr>
          <a:xfrm>
            <a:off x="568047" y="2984360"/>
            <a:ext cx="38438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Uma rápida recapitulação</a:t>
            </a:r>
          </a:p>
        </p:txBody>
      </p:sp>
    </p:spTree>
    <p:extLst>
      <p:ext uri="{BB962C8B-B14F-4D97-AF65-F5344CB8AC3E}">
        <p14:creationId xmlns:p14="http://schemas.microsoft.com/office/powerpoint/2010/main" val="42361858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56590-9D36-4622-B05F-C187265B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2" y="1083816"/>
            <a:ext cx="4998856" cy="32446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passado – MSDN/</a:t>
            </a:r>
            <a:r>
              <a:rPr lang="pt-BR" b="1" dirty="0" err="1"/>
              <a:t>Technet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92634-ADA9-426A-AF78-9467A0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32" y="2453594"/>
            <a:ext cx="5673989" cy="40141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5B1F09-62E3-4571-9EAB-59AC1A8B4322}"/>
              </a:ext>
            </a:extLst>
          </p:cNvPr>
          <p:cNvGrpSpPr/>
          <p:nvPr/>
        </p:nvGrpSpPr>
        <p:grpSpPr>
          <a:xfrm>
            <a:off x="7297671" y="1842663"/>
            <a:ext cx="4512543" cy="2485774"/>
            <a:chOff x="5936928" y="1636407"/>
            <a:chExt cx="5875641" cy="3305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2CD9C0-5C09-43BF-8BC0-00F53F28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928" y="1636407"/>
              <a:ext cx="5875641" cy="3305048"/>
            </a:xfrm>
            <a:prstGeom prst="rect">
              <a:avLst/>
            </a:prstGeom>
          </p:spPr>
        </p:pic>
        <p:pic>
          <p:nvPicPr>
            <p:cNvPr id="9" name="Graphic 8" descr="Send">
              <a:extLst>
                <a:ext uri="{FF2B5EF4-FFF2-40B4-BE49-F238E27FC236}">
                  <a16:creationId xmlns:a16="http://schemas.microsoft.com/office/drawing/2014/main" id="{FAB5380A-FEB6-4DCD-A9B8-1881A1F2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1948" y="331469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mail">
              <a:extLst>
                <a:ext uri="{FF2B5EF4-FFF2-40B4-BE49-F238E27FC236}">
                  <a16:creationId xmlns:a16="http://schemas.microsoft.com/office/drawing/2014/main" id="{45C3C18B-A928-4452-A60D-E4F14640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3112" y="2840967"/>
              <a:ext cx="798160" cy="798160"/>
            </a:xfrm>
            <a:prstGeom prst="rect">
              <a:avLst/>
            </a:prstGeom>
          </p:spPr>
        </p:pic>
        <p:pic>
          <p:nvPicPr>
            <p:cNvPr id="11" name="Graphic 10" descr="Laptop">
              <a:extLst>
                <a:ext uri="{FF2B5EF4-FFF2-40B4-BE49-F238E27FC236}">
                  <a16:creationId xmlns:a16="http://schemas.microsoft.com/office/drawing/2014/main" id="{3C1EC53F-DDBE-4E4A-998C-E1941AA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7548" y="1687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2485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281353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ama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Criação da .NET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Open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source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do código do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3897174" y="3193758"/>
            <a:ext cx="281353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Lançamento do Visual Studio Code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Anúncio do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(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Hadoop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/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ajuda a criar a Node.js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foundation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7496070" y="2429972"/>
            <a:ext cx="2813539" cy="3294467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Anúncio do SQL no Linux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Subsystem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pro Linux no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entra na  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foundation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4978124" y="6126287"/>
            <a:ext cx="538421" cy="15319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600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8451453" y="6172698"/>
            <a:ext cx="538421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1275956" y="6043335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começo da jornada OSS na Microsoft</a:t>
            </a:r>
          </a:p>
        </p:txBody>
      </p:sp>
    </p:spTree>
    <p:extLst>
      <p:ext uri="{BB962C8B-B14F-4D97-AF65-F5344CB8AC3E}">
        <p14:creationId xmlns:p14="http://schemas.microsoft.com/office/powerpoint/2010/main" val="253059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95930"/>
          </a:xfrm>
        </p:spPr>
        <p:txBody>
          <a:bodyPr/>
          <a:lstStyle/>
          <a:p>
            <a:r>
              <a:rPr lang="en-US"/>
              <a:t>The journey to open source docs</a:t>
            </a:r>
          </a:p>
          <a:p>
            <a:r>
              <a:rPr lang="en-US"/>
              <a:t>A tour of docs.microsoft.com</a:t>
            </a:r>
          </a:p>
          <a:p>
            <a:r>
              <a:rPr lang="en-US" sz="4000"/>
              <a:t>The localized side of docs.microsoft.com</a:t>
            </a:r>
          </a:p>
          <a:p>
            <a:r>
              <a:rPr lang="en-US"/>
              <a:t>How to get involved</a:t>
            </a:r>
          </a:p>
          <a:p>
            <a:r>
              <a:rPr lang="en-US"/>
              <a:t>Q&amp;A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955B2-1D0D-489C-B0AE-D9FAC281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244093"/>
          </a:xfrm>
        </p:spPr>
        <p:txBody>
          <a:bodyPr/>
          <a:lstStyle/>
          <a:p>
            <a:r>
              <a:rPr lang="pt-BR" sz="4000" dirty="0"/>
              <a:t>Times usavam diferentes formatos/ferramentas/sites para os </a:t>
            </a:r>
            <a:r>
              <a:rPr lang="pt-BR" sz="4000" dirty="0" err="1"/>
              <a:t>docs</a:t>
            </a:r>
            <a:r>
              <a:rPr lang="pt-BR" sz="4000" dirty="0"/>
              <a:t> open </a:t>
            </a:r>
            <a:r>
              <a:rPr lang="pt-BR" sz="4000" dirty="0" err="1"/>
              <a:t>source</a:t>
            </a:r>
            <a:endParaRPr lang="pt-BR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8142A-09BE-494B-9960-F27A11C980BE}"/>
              </a:ext>
            </a:extLst>
          </p:cNvPr>
          <p:cNvGrpSpPr/>
          <p:nvPr/>
        </p:nvGrpSpPr>
        <p:grpSpPr>
          <a:xfrm>
            <a:off x="1552792" y="2827448"/>
            <a:ext cx="2488117" cy="1849235"/>
            <a:chOff x="1425250" y="1743364"/>
            <a:chExt cx="2488117" cy="184923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BF9ED7F6-F3AF-4541-B4EB-10174869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2109" y="174336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20E51-8711-4657-9669-7A432AA9B25E}"/>
                </a:ext>
              </a:extLst>
            </p:cNvPr>
            <p:cNvSpPr txBox="1"/>
            <p:nvPr/>
          </p:nvSpPr>
          <p:spPr>
            <a:xfrm>
              <a:off x="1425250" y="2549236"/>
              <a:ext cx="2488117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reStructuredText *.</a:t>
              </a:r>
              <a:r>
                <a:rPr lang="en-US" dirty="0" err="1"/>
                <a:t>rst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Sphinx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206249-A534-444E-8CB1-A1238719823D}"/>
              </a:ext>
            </a:extLst>
          </p:cNvPr>
          <p:cNvGrpSpPr/>
          <p:nvPr/>
        </p:nvGrpSpPr>
        <p:grpSpPr>
          <a:xfrm>
            <a:off x="4747423" y="4095020"/>
            <a:ext cx="3057375" cy="1849234"/>
            <a:chOff x="7001096" y="1743364"/>
            <a:chExt cx="3057375" cy="1849234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A51452B9-E020-4E15-895F-C9EB348E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9EE537-718C-470D-956B-9028F258BD56}"/>
                </a:ext>
              </a:extLst>
            </p:cNvPr>
            <p:cNvSpPr txBox="1"/>
            <p:nvPr/>
          </p:nvSpPr>
          <p:spPr>
            <a:xfrm>
              <a:off x="7001096" y="2549235"/>
              <a:ext cx="3057375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Markdown *.md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Ferramentas </a:t>
              </a:r>
              <a:r>
                <a:rPr lang="en-US" dirty="0" err="1"/>
                <a:t>customizadas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44CE6-EF6D-44D2-A0D4-0484DD9ECB44}"/>
              </a:ext>
            </a:extLst>
          </p:cNvPr>
          <p:cNvGrpSpPr/>
          <p:nvPr/>
        </p:nvGrpSpPr>
        <p:grpSpPr>
          <a:xfrm>
            <a:off x="8407358" y="2468439"/>
            <a:ext cx="1988366" cy="1350636"/>
            <a:chOff x="7535605" y="1743364"/>
            <a:chExt cx="1988366" cy="1350636"/>
          </a:xfrm>
        </p:grpSpPr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ECE02F66-4791-40C8-9FC3-3401674F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C547F-8DE4-4D8C-B8C0-FBF17EDA8EC9}"/>
                </a:ext>
              </a:extLst>
            </p:cNvPr>
            <p:cNvSpPr txBox="1"/>
            <p:nvPr/>
          </p:nvSpPr>
          <p:spPr>
            <a:xfrm>
              <a:off x="7535605" y="2549235"/>
              <a:ext cx="1988366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err="1"/>
                <a:t>Outras</a:t>
              </a:r>
              <a:r>
                <a:rPr lang="en-US" dirty="0"/>
                <a:t> </a:t>
              </a:r>
              <a:r>
                <a:rPr lang="en-US" dirty="0" err="1"/>
                <a:t>soluções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CFF6E0B5-70DB-4F4C-B00E-AABCDA46F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6509" y="2273140"/>
            <a:ext cx="914400" cy="914400"/>
          </a:xfrm>
          <a:prstGeom prst="rect">
            <a:avLst/>
          </a:prstGeom>
        </p:spPr>
      </p:pic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41534F87-58D2-4204-B777-28120C132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850" y="3508857"/>
            <a:ext cx="914400" cy="914400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BBFB60ED-4A05-479C-AA53-8AFA1BD6C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36" y="2041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43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C8F8-4726-49AD-B41A-05DD3525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pt-BR" b="1" dirty="0"/>
              <a:t>A visão pro Docs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5FABC-7EE8-4198-A366-1959B5AB25B6}"/>
              </a:ext>
            </a:extLst>
          </p:cNvPr>
          <p:cNvGrpSpPr/>
          <p:nvPr/>
        </p:nvGrpSpPr>
        <p:grpSpPr>
          <a:xfrm>
            <a:off x="582750" y="1591253"/>
            <a:ext cx="5314949" cy="804672"/>
            <a:chOff x="582754" y="1525484"/>
            <a:chExt cx="5314949" cy="9644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08E591-5E40-49F9-9983-1E5BC3794ACF}"/>
                </a:ext>
              </a:extLst>
            </p:cNvPr>
            <p:cNvSpPr/>
            <p:nvPr/>
          </p:nvSpPr>
          <p:spPr>
            <a:xfrm>
              <a:off x="582754" y="1525484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 descr="Books">
              <a:extLst>
                <a:ext uri="{FF2B5EF4-FFF2-40B4-BE49-F238E27FC236}">
                  <a16:creationId xmlns:a16="http://schemas.microsoft.com/office/drawing/2014/main" id="{34CEF4BF-60B5-4488-AC93-68BDF12767D6}"/>
                </a:ext>
              </a:extLst>
            </p:cNvPr>
            <p:cNvSpPr/>
            <p:nvPr/>
          </p:nvSpPr>
          <p:spPr>
            <a:xfrm>
              <a:off x="874381" y="1742808"/>
              <a:ext cx="530231" cy="530231"/>
            </a:xfrm>
            <a:prstGeom prst="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401F19-BD30-4713-95FF-AE260CEF70D2}"/>
                </a:ext>
              </a:extLst>
            </p:cNvPr>
            <p:cNvSpPr/>
            <p:nvPr/>
          </p:nvSpPr>
          <p:spPr>
            <a:xfrm>
              <a:off x="1696240" y="1525895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Ir aonde a comunidade está</a:t>
              </a:r>
              <a:endParaRPr lang="pt-BR" sz="22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AEF047-782E-40E7-9E30-B03FD2150946}"/>
              </a:ext>
            </a:extLst>
          </p:cNvPr>
          <p:cNvGrpSpPr/>
          <p:nvPr/>
        </p:nvGrpSpPr>
        <p:grpSpPr>
          <a:xfrm>
            <a:off x="582750" y="3403019"/>
            <a:ext cx="5314949" cy="804672"/>
            <a:chOff x="582754" y="2730966"/>
            <a:chExt cx="5314949" cy="9640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A38EBF-75B5-4C22-BDB9-19FDC7548FAB}"/>
                </a:ext>
              </a:extLst>
            </p:cNvPr>
            <p:cNvSpPr/>
            <p:nvPr/>
          </p:nvSpPr>
          <p:spPr>
            <a:xfrm>
              <a:off x="582754" y="2730966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Thought bubble">
              <a:extLst>
                <a:ext uri="{FF2B5EF4-FFF2-40B4-BE49-F238E27FC236}">
                  <a16:creationId xmlns:a16="http://schemas.microsoft.com/office/drawing/2014/main" id="{D5A5C2E8-8D62-4370-B81B-9A2B135F826A}"/>
                </a:ext>
              </a:extLst>
            </p:cNvPr>
            <p:cNvSpPr/>
            <p:nvPr/>
          </p:nvSpPr>
          <p:spPr>
            <a:xfrm>
              <a:off x="874381" y="2947880"/>
              <a:ext cx="530231" cy="530231"/>
            </a:xfrm>
            <a:prstGeom prst="rect">
              <a:avLst/>
            </a:prstGeom>
            <a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1477C0-2137-47B1-A9CA-313D29327171}"/>
                </a:ext>
              </a:extLst>
            </p:cNvPr>
            <p:cNvSpPr/>
            <p:nvPr/>
          </p:nvSpPr>
          <p:spPr>
            <a:xfrm>
              <a:off x="1696240" y="2730967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Receber, responder e reagir aos comentários</a:t>
              </a:r>
              <a:endParaRPr lang="pt-BR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1F11E-CA53-4D19-96CA-539B5712D238}"/>
              </a:ext>
            </a:extLst>
          </p:cNvPr>
          <p:cNvGrpSpPr/>
          <p:nvPr/>
        </p:nvGrpSpPr>
        <p:grpSpPr>
          <a:xfrm>
            <a:off x="582750" y="2497309"/>
            <a:ext cx="5314949" cy="804672"/>
            <a:chOff x="582754" y="3936039"/>
            <a:chExt cx="5314949" cy="9640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3A3C5D-4B89-4DE6-B785-F4B1126E30B2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Users">
              <a:extLst>
                <a:ext uri="{FF2B5EF4-FFF2-40B4-BE49-F238E27FC236}">
                  <a16:creationId xmlns:a16="http://schemas.microsoft.com/office/drawing/2014/main" id="{68DEDB88-77B5-40BD-99E5-65990752B21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BBD43E-3DE2-4E76-838F-71C715C78AF5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/>
                <a:t>Formatos e ferramentas padrão</a:t>
              </a:r>
            </a:p>
          </p:txBody>
        </p:sp>
      </p:grp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021BABB-4005-4E7D-AB22-4F8F73938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898" y="865759"/>
            <a:ext cx="5019348" cy="469447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F80FF7C-006D-4B73-A749-1C07068006B7}"/>
              </a:ext>
            </a:extLst>
          </p:cNvPr>
          <p:cNvGrpSpPr/>
          <p:nvPr/>
        </p:nvGrpSpPr>
        <p:grpSpPr>
          <a:xfrm>
            <a:off x="582750" y="5202681"/>
            <a:ext cx="5314949" cy="804672"/>
            <a:chOff x="582750" y="4768082"/>
            <a:chExt cx="5314949" cy="80802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DAC98AB-8711-41F9-9028-66E358C2FCB0}"/>
                </a:ext>
              </a:extLst>
            </p:cNvPr>
            <p:cNvSpPr/>
            <p:nvPr/>
          </p:nvSpPr>
          <p:spPr>
            <a:xfrm>
              <a:off x="582750" y="4768082"/>
              <a:ext cx="5314949" cy="808024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 descr="Users">
              <a:extLst>
                <a:ext uri="{FF2B5EF4-FFF2-40B4-BE49-F238E27FC236}">
                  <a16:creationId xmlns:a16="http://schemas.microsoft.com/office/drawing/2014/main" id="{34FB5C7E-4B53-4A64-BD15-4EA019397B60}"/>
                </a:ext>
              </a:extLst>
            </p:cNvPr>
            <p:cNvSpPr/>
            <p:nvPr/>
          </p:nvSpPr>
          <p:spPr>
            <a:xfrm>
              <a:off x="874377" y="4949888"/>
              <a:ext cx="506025" cy="477514"/>
            </a:xfrm>
            <a:prstGeom prst="rect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8E238E-A193-41A6-BB38-B6F5FB0FA072}"/>
                </a:ext>
              </a:extLst>
            </p:cNvPr>
            <p:cNvSpPr/>
            <p:nvPr/>
          </p:nvSpPr>
          <p:spPr>
            <a:xfrm>
              <a:off x="1696236" y="4768082"/>
              <a:ext cx="4201463" cy="808024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URLs </a:t>
              </a:r>
              <a:r>
                <a:rPr lang="en-US" sz="2200" kern="1200" dirty="0" err="1"/>
                <a:t>amigáveis</a:t>
              </a:r>
              <a:endParaRPr lang="en-US" sz="22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68FDA3-7413-426F-A9B0-2C366BA3A9B2}"/>
              </a:ext>
            </a:extLst>
          </p:cNvPr>
          <p:cNvGrpSpPr/>
          <p:nvPr/>
        </p:nvGrpSpPr>
        <p:grpSpPr>
          <a:xfrm>
            <a:off x="582750" y="4302850"/>
            <a:ext cx="5314949" cy="804672"/>
            <a:chOff x="582754" y="3936039"/>
            <a:chExt cx="5314949" cy="96405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EC51BF-A774-45C0-AD01-CD4E1467000C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 descr="Users">
              <a:extLst>
                <a:ext uri="{FF2B5EF4-FFF2-40B4-BE49-F238E27FC236}">
                  <a16:creationId xmlns:a16="http://schemas.microsoft.com/office/drawing/2014/main" id="{83C418BA-26E1-46A4-8BA5-E45D49EE472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24B162-A9C3-438F-9FFD-709034F738FA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dirty="0"/>
                <a:t>Automação/validação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6347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536FA6C-CDC6-47F6-B701-C78B5BE0005F}"/>
              </a:ext>
            </a:extLst>
          </p:cNvPr>
          <p:cNvCxnSpPr>
            <a:cxnSpLocks/>
            <a:stCxn id="140" idx="0"/>
            <a:endCxn id="76" idx="0"/>
          </p:cNvCxnSpPr>
          <p:nvPr/>
        </p:nvCxnSpPr>
        <p:spPr>
          <a:xfrm rot="16200000" flipH="1">
            <a:off x="6126560" y="1121616"/>
            <a:ext cx="4137" cy="10040018"/>
          </a:xfrm>
          <a:prstGeom prst="bentConnector3">
            <a:avLst>
              <a:gd name="adj1" fmla="val -5525743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177207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Satya “Microsoft 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ama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Criação da .NET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Open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source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do código do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Roslyn</a:t>
            </a: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2752285" y="3189168"/>
            <a:ext cx="177207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Lançamento do Visual Studio Code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Anúncio do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HDInsight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(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Hadoop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/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Ubuntu)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ajuda a criar a Node.js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foundation</a:t>
            </a: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5206290" y="2455942"/>
            <a:ext cx="1772079" cy="326850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.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PowerShell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Anúncio do SQL no Linux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Subsystem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pro Linux no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entra na  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Linux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Lançamento do docs.microsoft.com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A46CC7F-F9AD-4E1D-A8ED-E0C9BDEB8DCD}"/>
              </a:ext>
            </a:extLst>
          </p:cNvPr>
          <p:cNvSpPr/>
          <p:nvPr/>
        </p:nvSpPr>
        <p:spPr bwMode="auto">
          <a:xfrm>
            <a:off x="7660294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2017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Lançamento do .</a:t>
            </a: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NET API Browser no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docs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Lançamento dos tutoriais interativos no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docs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8751D6F-294F-4EC1-BED0-701752FDB994}"/>
              </a:ext>
            </a:extLst>
          </p:cNvPr>
          <p:cNvSpPr/>
          <p:nvPr/>
        </p:nvSpPr>
        <p:spPr bwMode="auto">
          <a:xfrm>
            <a:off x="10114302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2018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​Comentários sobre o conteúdo muda de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LiveFyre</a:t>
            </a: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 para GitHub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issues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Documentação das APIs .NET redirecionadas do MSDN</a:t>
            </a:r>
          </a:p>
          <a:p>
            <a:pPr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</p:txBody>
      </p:sp>
      <p:pic>
        <p:nvPicPr>
          <p:cNvPr id="18" name="connector">
            <a:extLst>
              <a:ext uri="{FF2B5EF4-FFF2-40B4-BE49-F238E27FC236}">
                <a16:creationId xmlns:a16="http://schemas.microsoft.com/office/drawing/2014/main" id="{3BE6B566-2BF3-41DB-A36C-5CBDB75EE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18" y="5901820"/>
            <a:ext cx="10045293" cy="23773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3475415" y="6226088"/>
            <a:ext cx="325819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051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5929419" y="6222599"/>
            <a:ext cx="325819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1DB03-29D6-4A19-8CEA-3B5096A4B459}"/>
              </a:ext>
            </a:extLst>
          </p:cNvPr>
          <p:cNvSpPr txBox="1"/>
          <p:nvPr/>
        </p:nvSpPr>
        <p:spPr>
          <a:xfrm>
            <a:off x="8378806" y="6219110"/>
            <a:ext cx="335055" cy="113757"/>
          </a:xfrm>
          <a:prstGeom prst="roundRect">
            <a:avLst>
              <a:gd name="adj" fmla="val 3197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2017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3CCAC53-F4B0-489E-8C22-829BA5649A62}"/>
              </a:ext>
            </a:extLst>
          </p:cNvPr>
          <p:cNvSpPr/>
          <p:nvPr/>
        </p:nvSpPr>
        <p:spPr bwMode="auto">
          <a:xfrm>
            <a:off x="804026" y="61395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0456511-37CA-4F5A-B1F1-7D6D75084567}"/>
              </a:ext>
            </a:extLst>
          </p:cNvPr>
          <p:cNvSpPr/>
          <p:nvPr/>
        </p:nvSpPr>
        <p:spPr bwMode="auto">
          <a:xfrm>
            <a:off x="10837891" y="61290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858854" y="6153221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B45FE0-877F-4193-9431-C9A463D52DC4}"/>
              </a:ext>
            </a:extLst>
          </p:cNvPr>
          <p:cNvSpPr txBox="1"/>
          <p:nvPr/>
        </p:nvSpPr>
        <p:spPr>
          <a:xfrm>
            <a:off x="10911393" y="6143694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Docs é lançado!</a:t>
            </a:r>
          </a:p>
        </p:txBody>
      </p:sp>
    </p:spTree>
    <p:extLst>
      <p:ext uri="{BB962C8B-B14F-4D97-AF65-F5344CB8AC3E}">
        <p14:creationId xmlns:p14="http://schemas.microsoft.com/office/powerpoint/2010/main" val="23863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112BD-E053-4B84-8039-C04E3BF23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085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 err="1"/>
              <a:t>DocFX</a:t>
            </a:r>
            <a:endParaRPr lang="pt-BR" dirty="0"/>
          </a:p>
          <a:p>
            <a:pPr marL="808046" lvl="1" indent="-571500"/>
            <a:r>
              <a:rPr lang="pt-BR" dirty="0"/>
              <a:t>Uma ferramenta para geração de documentação para referência de APIs e arquivos </a:t>
            </a:r>
            <a:r>
              <a:rPr lang="pt-BR" dirty="0" err="1"/>
              <a:t>MarkDown</a:t>
            </a:r>
            <a:endParaRPr lang="pt-BR" dirty="0"/>
          </a:p>
          <a:p>
            <a:pPr marL="808046" lvl="1" indent="-571500"/>
            <a:r>
              <a:rPr lang="pt-BR" dirty="0">
                <a:hlinkClick r:id="rId2"/>
              </a:rPr>
              <a:t>https://dotnet.github.io/docfx/</a:t>
            </a:r>
            <a:endParaRPr lang="pt-BR" dirty="0"/>
          </a:p>
          <a:p>
            <a:pPr marL="808046" lvl="1" indent="-571500"/>
            <a:endParaRPr lang="pt-B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 err="1"/>
              <a:t>Mdoc</a:t>
            </a:r>
            <a:endParaRPr lang="pt-BR" dirty="0"/>
          </a:p>
          <a:p>
            <a:pPr marL="808046" lvl="1" indent="-571500"/>
            <a:r>
              <a:rPr lang="pt-BR" dirty="0"/>
              <a:t>Ferramenta para geração de APIs</a:t>
            </a:r>
          </a:p>
          <a:p>
            <a:pPr marL="808046" lvl="1" indent="-571500"/>
            <a:r>
              <a:rPr lang="pt-BR" dirty="0">
                <a:hlinkClick r:id="rId3"/>
              </a:rPr>
              <a:t>https://github.com/mono/api-doc-tools</a:t>
            </a:r>
            <a:r>
              <a:rPr lang="pt-BR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673F4-F587-4141-8B35-231A8D9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Ferramentas de software livre usadas para gerar os </a:t>
            </a:r>
            <a:r>
              <a:rPr lang="pt-BR" sz="4000" b="1" dirty="0" err="1"/>
              <a:t>docs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1303102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dirty="0"/>
              <a:t>Um tour do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4626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4C010-39DE-4E2D-87F0-47706A72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3" y="1172644"/>
            <a:ext cx="9239111" cy="46431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Diferentes formas de submeter comentários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B0D6F2-FF47-4ABA-8871-7888B48B534D}"/>
              </a:ext>
            </a:extLst>
          </p:cNvPr>
          <p:cNvSpPr/>
          <p:nvPr/>
        </p:nvSpPr>
        <p:spPr bwMode="auto">
          <a:xfrm rot="19359143">
            <a:off x="3155240" y="43735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9802C9-6BB1-4B2D-B3ED-010AEF33FA40}"/>
              </a:ext>
            </a:extLst>
          </p:cNvPr>
          <p:cNvSpPr/>
          <p:nvPr/>
        </p:nvSpPr>
        <p:spPr bwMode="auto">
          <a:xfrm rot="19359143">
            <a:off x="4331401" y="4373530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11FA3B-B322-4FB5-A103-A4FAA91EF126}"/>
              </a:ext>
            </a:extLst>
          </p:cNvPr>
          <p:cNvSpPr/>
          <p:nvPr/>
        </p:nvSpPr>
        <p:spPr bwMode="auto">
          <a:xfrm rot="19359143">
            <a:off x="7949930" y="5504847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D59EAA-26C0-4344-9FB1-606B09313F81}"/>
              </a:ext>
            </a:extLst>
          </p:cNvPr>
          <p:cNvSpPr/>
          <p:nvPr/>
        </p:nvSpPr>
        <p:spPr bwMode="auto">
          <a:xfrm rot="19359143">
            <a:off x="8933804" y="55070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2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85D25-E386-4B94-933A-7CF103FFF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147"/>
          </a:xfrm>
        </p:spPr>
        <p:txBody>
          <a:bodyPr/>
          <a:lstStyle/>
          <a:p>
            <a:r>
              <a:rPr lang="en-US" dirty="0"/>
              <a:t>Try.net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Guias</a:t>
            </a:r>
            <a:r>
              <a:rPr lang="en-US" dirty="0"/>
              <a:t> de </a:t>
            </a:r>
            <a:r>
              <a:rPr lang="en-US" dirty="0" err="1"/>
              <a:t>início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do C# e em </a:t>
            </a:r>
            <a:r>
              <a:rPr lang="en-US" dirty="0" err="1"/>
              <a:t>algumas</a:t>
            </a:r>
            <a:r>
              <a:rPr lang="en-US" dirty="0"/>
              <a:t> APIs</a:t>
            </a:r>
          </a:p>
          <a:p>
            <a:pPr lvl="1"/>
            <a:r>
              <a:rPr lang="en-US" dirty="0">
                <a:hlinkClick r:id="rId2"/>
              </a:rPr>
              <a:t>https://docs.microsoft.com/pt-br/dotnet/csharp/quick-starts/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https://docs.microsoft.com/pt-br/dotnet/api/system.datetime</a:t>
            </a:r>
            <a:r>
              <a:rPr lang="en-US" dirty="0"/>
              <a:t> </a:t>
            </a:r>
          </a:p>
          <a:p>
            <a:r>
              <a:rPr lang="en-US" dirty="0"/>
              <a:t>Azure Cloud Shell </a:t>
            </a:r>
            <a:r>
              <a:rPr lang="en-US" dirty="0" err="1"/>
              <a:t>nos</a:t>
            </a:r>
            <a:r>
              <a:rPr lang="en-US" dirty="0"/>
              <a:t> docs do CLI do Azure</a:t>
            </a:r>
          </a:p>
          <a:p>
            <a:pPr lvl="1"/>
            <a:r>
              <a:rPr lang="en-US" dirty="0">
                <a:hlinkClick r:id="rId4"/>
              </a:rPr>
              <a:t>https://docs.microsoft.com/pt-br/cli/azure</a:t>
            </a:r>
            <a:r>
              <a:rPr lang="en-US" dirty="0"/>
              <a:t>  </a:t>
            </a:r>
          </a:p>
          <a:p>
            <a:r>
              <a:rPr lang="en-US" dirty="0"/>
              <a:t>REST Try It</a:t>
            </a:r>
          </a:p>
          <a:p>
            <a:pPr lvl="1"/>
            <a:r>
              <a:rPr lang="en-US" dirty="0">
                <a:hlinkClick r:id="rId5"/>
              </a:rPr>
              <a:t>https://docs.microsoft.com/rest/api/appservice/webapps/list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Experiências interativas</a:t>
            </a:r>
          </a:p>
        </p:txBody>
      </p:sp>
    </p:spTree>
    <p:extLst>
      <p:ext uri="{BB962C8B-B14F-4D97-AF65-F5344CB8AC3E}">
        <p14:creationId xmlns:p14="http://schemas.microsoft.com/office/powerpoint/2010/main" val="213754095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32526-AE18-454B-BACD-F84CD7681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RSS feeds da </a:t>
            </a:r>
            <a:r>
              <a:rPr lang="en-US" dirty="0" err="1"/>
              <a:t>pesquisa</a:t>
            </a:r>
            <a:r>
              <a:rPr lang="en-US" dirty="0"/>
              <a:t> no Docs</a:t>
            </a:r>
          </a:p>
          <a:p>
            <a:r>
              <a:rPr lang="en-US" dirty="0">
                <a:hlinkClick r:id="rId2"/>
              </a:rPr>
              <a:t>flow.microsoft.com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2D7B6-B7E3-4E6D-871B-0893D115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Quer ser notificado de atualizações?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84558-B148-4205-951F-0DE4ED28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51" y="2631763"/>
            <a:ext cx="5112517" cy="33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34F4E-CAED-4E48-8665-1C27753A5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5336"/>
          </a:xfrm>
        </p:spPr>
        <p:txBody>
          <a:bodyPr/>
          <a:lstStyle/>
          <a:p>
            <a:r>
              <a:rPr lang="pt-BR" dirty="0"/>
              <a:t>Versões antigas da documentação não competem com as versões atuais em buscas porque a maioria do conteúdo arquivado não é indexado</a:t>
            </a:r>
          </a:p>
          <a:p>
            <a:endParaRPr lang="pt-BR" dirty="0"/>
          </a:p>
          <a:p>
            <a:r>
              <a:rPr lang="pt-BR" dirty="0"/>
              <a:t>Busca interna permite que você encontre o conteúdo antigo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https://docs.microsoft.com/pt-br/previous-versions/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93409-0D4E-423C-8348-C7920AC0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Archivo</a:t>
            </a:r>
            <a:r>
              <a:rPr lang="pt-BR" b="1" dirty="0"/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28501916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pt-BR" sz="6000" dirty="0"/>
              <a:t>Localização no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824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en-US" sz="6000" dirty="0"/>
              <a:t>The journey to open source docs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180F2-6460-4BAD-9545-9B81E1D2BF4C}"/>
              </a:ext>
            </a:extLst>
          </p:cNvPr>
          <p:cNvSpPr txBox="1"/>
          <p:nvPr/>
        </p:nvSpPr>
        <p:spPr>
          <a:xfrm>
            <a:off x="568047" y="2984360"/>
            <a:ext cx="22087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quick recap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pt-BR" sz="6000" dirty="0"/>
              <a:t>Como se envolver</a:t>
            </a:r>
          </a:p>
        </p:txBody>
      </p:sp>
    </p:spTree>
    <p:extLst>
      <p:ext uri="{BB962C8B-B14F-4D97-AF65-F5344CB8AC3E}">
        <p14:creationId xmlns:p14="http://schemas.microsoft.com/office/powerpoint/2010/main" val="314141102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62" y="604575"/>
            <a:ext cx="10490200" cy="900112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Toda contribuição é importante!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2FA70-5558-4996-A933-70101006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32" y="2396939"/>
            <a:ext cx="6654136" cy="399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14586-D949-41BF-A2FE-C20BCD13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7" y="1504687"/>
            <a:ext cx="9534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66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6C0D-7C22-45B3-ABB4-9D30CA41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Nós </a:t>
            </a:r>
            <a:r>
              <a:rPr lang="pt-BR" dirty="0">
                <a:solidFill>
                  <a:srgbClr val="FF0000"/>
                </a:solidFill>
              </a:rPr>
              <a:t>♥</a:t>
            </a:r>
            <a:r>
              <a:rPr lang="pt-BR" dirty="0"/>
              <a:t> nossa comunidade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0E7B-A51B-4427-A305-7291BADA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35482">
            <a:off x="1696396" y="1881397"/>
            <a:ext cx="3368087" cy="432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DF18E-EC6E-41BA-AD3F-B56AA74B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4484">
            <a:off x="6317082" y="1815883"/>
            <a:ext cx="3300605" cy="42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684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B487-78D3-4049-9B5A-AAB508A25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61" y="2786866"/>
            <a:ext cx="11110452" cy="168046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hlinkClick r:id="rId3"/>
              </a:rPr>
              <a:t>docs.microsoft.com/pt-br/contribute/</a:t>
            </a:r>
            <a:r>
              <a:rPr lang="en-US" sz="5400" b="1" dirty="0"/>
              <a:t> </a:t>
            </a:r>
            <a:endParaRPr lang="en-US" sz="4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/>
              <a:t>Guia</a:t>
            </a:r>
            <a:r>
              <a:rPr lang="en-US" sz="5400" b="1" dirty="0"/>
              <a:t> do </a:t>
            </a:r>
            <a:r>
              <a:rPr lang="en-US" sz="5400" b="1" dirty="0" err="1"/>
              <a:t>colaborador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5245692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Edições rápidas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428232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800" dirty="0"/>
              <a:t>No canto superior direito, clique no botão Editar (lápis). Isso faz abrir a página no GitHub.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Faça as alterações.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Na parte inferior da página, preencha as informações do </a:t>
            </a:r>
            <a:r>
              <a:rPr lang="pt-BR" sz="1800" dirty="0" err="1"/>
              <a:t>Pull</a:t>
            </a:r>
            <a:r>
              <a:rPr lang="pt-BR" sz="1800" dirty="0"/>
              <a:t> </a:t>
            </a:r>
            <a:r>
              <a:rPr lang="pt-BR" sz="1800" dirty="0" err="1"/>
              <a:t>Request</a:t>
            </a:r>
            <a:r>
              <a:rPr lang="pt-BR" sz="1800" dirty="0"/>
              <a:t> e submeta.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Nosso time irá revisar sua sugestão e publicar se aceito.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25E95-B552-4514-8E52-62903CA9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80" y="289511"/>
            <a:ext cx="6276376" cy="23602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6E2722-47F7-42DA-89E0-9EB4EA0898EA}"/>
              </a:ext>
            </a:extLst>
          </p:cNvPr>
          <p:cNvSpPr/>
          <p:nvPr/>
        </p:nvSpPr>
        <p:spPr bwMode="auto">
          <a:xfrm>
            <a:off x="7138219" y="739343"/>
            <a:ext cx="707923" cy="352038"/>
          </a:xfrm>
          <a:prstGeom prst="ellipse">
            <a:avLst/>
          </a:prstGeom>
          <a:noFill/>
          <a:ln w="190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648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Edições mais complexas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11376800" cy="899665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1800" dirty="0"/>
              <a:t>Nós recomendamos Visual Studio Code para edições mais complexas (por exemplo, se um </a:t>
            </a:r>
            <a:r>
              <a:rPr lang="pt-BR" sz="1800" dirty="0" err="1"/>
              <a:t>Pull</a:t>
            </a:r>
            <a:r>
              <a:rPr lang="pt-BR" sz="1800" dirty="0"/>
              <a:t> </a:t>
            </a:r>
            <a:r>
              <a:rPr lang="pt-BR" sz="1800" dirty="0" err="1"/>
              <a:t>Request</a:t>
            </a:r>
            <a:r>
              <a:rPr lang="pt-BR" sz="1800" dirty="0"/>
              <a:t> envolve vários arquivos) + extensão Docs </a:t>
            </a:r>
            <a:r>
              <a:rPr lang="pt-BR" sz="1800" dirty="0" err="1"/>
              <a:t>Authoring</a:t>
            </a:r>
            <a:r>
              <a:rPr lang="pt-BR" sz="1800" dirty="0"/>
              <a:t> Pack:</a:t>
            </a:r>
          </a:p>
          <a:p>
            <a:r>
              <a:rPr lang="en-US" sz="1800" dirty="0">
                <a:hlinkClick r:id="rId3"/>
              </a:rPr>
              <a:t>https://marketplace.visualstudio.com/items?itemName=docsmsft.docs-authoring-pack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B87F1-B3F3-4DC5-BC8A-667FF66C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2243211"/>
            <a:ext cx="6836787" cy="4039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D83355-D327-415A-B371-BB6520E2E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530" y="2538875"/>
            <a:ext cx="3719031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113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41181"/>
          </a:xfrm>
        </p:spPr>
        <p:txBody>
          <a:bodyPr/>
          <a:lstStyle/>
          <a:p>
            <a:r>
              <a:rPr lang="pt-BR" dirty="0"/>
              <a:t>Fazendo correções, atualizações e criando novo conteúdo (em inglês) </a:t>
            </a:r>
          </a:p>
          <a:p>
            <a:r>
              <a:rPr lang="pt-BR" dirty="0"/>
              <a:t>Submetendo comentários no nosso conteúdo e nos GitHub </a:t>
            </a:r>
            <a:r>
              <a:rPr lang="pt-BR" dirty="0" err="1"/>
              <a:t>issues</a:t>
            </a:r>
            <a:endParaRPr lang="pt-BR" dirty="0"/>
          </a:p>
          <a:p>
            <a:r>
              <a:rPr lang="pt-BR" dirty="0"/>
              <a:t>Revisando </a:t>
            </a:r>
            <a:r>
              <a:rPr lang="pt-BR" dirty="0" err="1"/>
              <a:t>Pull</a:t>
            </a:r>
            <a:r>
              <a:rPr lang="pt-BR" dirty="0"/>
              <a:t> Requests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Várias formas de contribuir!</a:t>
            </a:r>
          </a:p>
        </p:txBody>
      </p:sp>
    </p:spTree>
    <p:extLst>
      <p:ext uri="{BB962C8B-B14F-4D97-AF65-F5344CB8AC3E}">
        <p14:creationId xmlns:p14="http://schemas.microsoft.com/office/powerpoint/2010/main" val="19596316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2464"/>
          </a:xfrm>
        </p:spPr>
        <p:txBody>
          <a:bodyPr/>
          <a:lstStyle/>
          <a:p>
            <a:r>
              <a:rPr lang="pt-BR" dirty="0"/>
              <a:t>Rótulos </a:t>
            </a:r>
            <a:r>
              <a:rPr lang="pt-BR" dirty="0" err="1"/>
              <a:t>up</a:t>
            </a:r>
            <a:r>
              <a:rPr lang="pt-BR" dirty="0"/>
              <a:t>-for-</a:t>
            </a:r>
            <a:r>
              <a:rPr lang="pt-BR" dirty="0" err="1"/>
              <a:t>grabs</a:t>
            </a:r>
            <a:r>
              <a:rPr lang="pt-BR" dirty="0"/>
              <a:t> nos repositórios dos </a:t>
            </a:r>
            <a:r>
              <a:rPr lang="pt-BR" dirty="0" err="1"/>
              <a:t>docs</a:t>
            </a:r>
            <a:r>
              <a:rPr lang="pt-BR" dirty="0"/>
              <a:t> .NET</a:t>
            </a:r>
          </a:p>
          <a:p>
            <a:r>
              <a:rPr lang="pt-BR" dirty="0"/>
              <a:t>Projeto para colaboradores da comunidade .NET no repositório dotnet/</a:t>
            </a:r>
            <a:r>
              <a:rPr lang="pt-BR" dirty="0" err="1"/>
              <a:t>docs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https://github.com/dotnet/docs/projects/35</a:t>
            </a:r>
            <a:r>
              <a:rPr lang="pt-BR" dirty="0"/>
              <a:t> </a:t>
            </a:r>
          </a:p>
          <a:p>
            <a:r>
              <a:rPr lang="pt-BR" dirty="0"/>
              <a:t>Contate nosso time (no Twitter por exemplo) e a gente pode te ajudar a encontrar algo de acordo com teu nível de experiência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Quer</a:t>
            </a:r>
            <a:r>
              <a:rPr lang="en-US" b="1" dirty="0"/>
              <a:t> </a:t>
            </a:r>
            <a:r>
              <a:rPr lang="en-US" b="1" dirty="0" err="1"/>
              <a:t>ajudar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36807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2D02A-F2E0-42AE-B081-53AC0843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E04722-520E-4ED6-9E65-72D0023D8518}"/>
              </a:ext>
            </a:extLst>
          </p:cNvPr>
          <p:cNvSpPr/>
          <p:nvPr/>
        </p:nvSpPr>
        <p:spPr bwMode="auto">
          <a:xfrm>
            <a:off x="0" y="0"/>
            <a:ext cx="12289134" cy="6851650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Perguntas</a:t>
            </a: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@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mairacw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mairaw@microsoft.com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920069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56590-9D36-4622-B05F-C187265B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2" y="1083816"/>
            <a:ext cx="4998856" cy="32446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past – MSDN/</a:t>
            </a:r>
            <a:r>
              <a:rPr lang="en-US" b="1" dirty="0" err="1"/>
              <a:t>Technet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92634-ADA9-426A-AF78-9467A0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32" y="2453594"/>
            <a:ext cx="5673989" cy="40141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5B1F09-62E3-4571-9EAB-59AC1A8B4322}"/>
              </a:ext>
            </a:extLst>
          </p:cNvPr>
          <p:cNvGrpSpPr/>
          <p:nvPr/>
        </p:nvGrpSpPr>
        <p:grpSpPr>
          <a:xfrm>
            <a:off x="7297671" y="1842663"/>
            <a:ext cx="4512543" cy="2485774"/>
            <a:chOff x="5936928" y="1636407"/>
            <a:chExt cx="5875641" cy="3305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2CD9C0-5C09-43BF-8BC0-00F53F28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928" y="1636407"/>
              <a:ext cx="5875641" cy="3305048"/>
            </a:xfrm>
            <a:prstGeom prst="rect">
              <a:avLst/>
            </a:prstGeom>
          </p:spPr>
        </p:pic>
        <p:pic>
          <p:nvPicPr>
            <p:cNvPr id="9" name="Graphic 8" descr="Send">
              <a:extLst>
                <a:ext uri="{FF2B5EF4-FFF2-40B4-BE49-F238E27FC236}">
                  <a16:creationId xmlns:a16="http://schemas.microsoft.com/office/drawing/2014/main" id="{FAB5380A-FEB6-4DCD-A9B8-1881A1F2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1948" y="331469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mail">
              <a:extLst>
                <a:ext uri="{FF2B5EF4-FFF2-40B4-BE49-F238E27FC236}">
                  <a16:creationId xmlns:a16="http://schemas.microsoft.com/office/drawing/2014/main" id="{45C3C18B-A928-4452-A60D-E4F14640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3112" y="2840967"/>
              <a:ext cx="798160" cy="798160"/>
            </a:xfrm>
            <a:prstGeom prst="rect">
              <a:avLst/>
            </a:prstGeom>
          </p:spPr>
        </p:pic>
        <p:pic>
          <p:nvPicPr>
            <p:cNvPr id="11" name="Graphic 10" descr="Laptop">
              <a:extLst>
                <a:ext uri="{FF2B5EF4-FFF2-40B4-BE49-F238E27FC236}">
                  <a16:creationId xmlns:a16="http://schemas.microsoft.com/office/drawing/2014/main" id="{3C1EC53F-DDBE-4E4A-998C-E1941AA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7548" y="1687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2990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281353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loves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Foundation created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 open sourced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3897174" y="3193758"/>
            <a:ext cx="281353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Visual Studio Code released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 (Hadoop/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jointly forms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Node.js foundation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7496070" y="2429972"/>
            <a:ext cx="2813539" cy="3294467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 on Linux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Subsystem for Linux in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foundation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4978124" y="6126287"/>
            <a:ext cx="538421" cy="15319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600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8451453" y="6172698"/>
            <a:ext cx="538421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1275956" y="6043335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beginning of our OSS journey at Microsoft</a:t>
            </a:r>
          </a:p>
        </p:txBody>
      </p:sp>
    </p:spTree>
    <p:extLst>
      <p:ext uri="{BB962C8B-B14F-4D97-AF65-F5344CB8AC3E}">
        <p14:creationId xmlns:p14="http://schemas.microsoft.com/office/powerpoint/2010/main" val="24490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955B2-1D0D-489C-B0AE-D9FAC281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244093"/>
          </a:xfrm>
        </p:spPr>
        <p:txBody>
          <a:bodyPr/>
          <a:lstStyle/>
          <a:p>
            <a:r>
              <a:rPr lang="en-US" sz="4400" dirty="0"/>
              <a:t>Teams used different formats/tools/sites for </a:t>
            </a:r>
            <a:br>
              <a:rPr lang="en-US" sz="4400" dirty="0"/>
            </a:br>
            <a:r>
              <a:rPr lang="en-US" sz="4400" dirty="0"/>
              <a:t>open-source docs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8142A-09BE-494B-9960-F27A11C980BE}"/>
              </a:ext>
            </a:extLst>
          </p:cNvPr>
          <p:cNvGrpSpPr/>
          <p:nvPr/>
        </p:nvGrpSpPr>
        <p:grpSpPr>
          <a:xfrm>
            <a:off x="1552792" y="2827448"/>
            <a:ext cx="2488117" cy="1849235"/>
            <a:chOff x="1425250" y="1743364"/>
            <a:chExt cx="2488117" cy="184923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BF9ED7F6-F3AF-4541-B4EB-10174869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2109" y="174336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20E51-8711-4657-9669-7A432AA9B25E}"/>
                </a:ext>
              </a:extLst>
            </p:cNvPr>
            <p:cNvSpPr txBox="1"/>
            <p:nvPr/>
          </p:nvSpPr>
          <p:spPr>
            <a:xfrm>
              <a:off x="1425250" y="2549236"/>
              <a:ext cx="2488117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reStructuredText *.</a:t>
              </a:r>
              <a:r>
                <a:rPr lang="en-US" dirty="0" err="1"/>
                <a:t>rst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Sphinx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206249-A534-444E-8CB1-A1238719823D}"/>
              </a:ext>
            </a:extLst>
          </p:cNvPr>
          <p:cNvGrpSpPr/>
          <p:nvPr/>
        </p:nvGrpSpPr>
        <p:grpSpPr>
          <a:xfrm>
            <a:off x="5263492" y="4095020"/>
            <a:ext cx="2025234" cy="1849234"/>
            <a:chOff x="7517165" y="1743364"/>
            <a:chExt cx="2025234" cy="1849234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A51452B9-E020-4E15-895F-C9EB348E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9EE537-718C-470D-956B-9028F258BD56}"/>
                </a:ext>
              </a:extLst>
            </p:cNvPr>
            <p:cNvSpPr txBox="1"/>
            <p:nvPr/>
          </p:nvSpPr>
          <p:spPr>
            <a:xfrm>
              <a:off x="7517165" y="2549235"/>
              <a:ext cx="2025234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Markdown *.md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Custom Tools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44CE6-EF6D-44D2-A0D4-0484DD9ECB44}"/>
              </a:ext>
            </a:extLst>
          </p:cNvPr>
          <p:cNvGrpSpPr/>
          <p:nvPr/>
        </p:nvGrpSpPr>
        <p:grpSpPr>
          <a:xfrm>
            <a:off x="8436209" y="2468439"/>
            <a:ext cx="1930658" cy="1350636"/>
            <a:chOff x="7564456" y="1743364"/>
            <a:chExt cx="1930658" cy="1350636"/>
          </a:xfrm>
        </p:grpSpPr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ECE02F66-4791-40C8-9FC3-3401674F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C547F-8DE4-4D8C-B8C0-FBF17EDA8EC9}"/>
                </a:ext>
              </a:extLst>
            </p:cNvPr>
            <p:cNvSpPr txBox="1"/>
            <p:nvPr/>
          </p:nvSpPr>
          <p:spPr>
            <a:xfrm>
              <a:off x="7564456" y="2549235"/>
              <a:ext cx="1930658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Other solutions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CFF6E0B5-70DB-4F4C-B00E-AABCDA46F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6509" y="2273140"/>
            <a:ext cx="914400" cy="914400"/>
          </a:xfrm>
          <a:prstGeom prst="rect">
            <a:avLst/>
          </a:prstGeom>
        </p:spPr>
      </p:pic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41534F87-58D2-4204-B777-28120C132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850" y="3508857"/>
            <a:ext cx="914400" cy="914400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BBFB60ED-4A05-479C-AA53-8AFA1BD6C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36" y="2041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05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C8F8-4726-49AD-B41A-05DD3525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b="1" dirty="0"/>
              <a:t>The Docs vision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5FABC-7EE8-4198-A366-1959B5AB25B6}"/>
              </a:ext>
            </a:extLst>
          </p:cNvPr>
          <p:cNvGrpSpPr/>
          <p:nvPr/>
        </p:nvGrpSpPr>
        <p:grpSpPr>
          <a:xfrm>
            <a:off x="582750" y="1591253"/>
            <a:ext cx="5314949" cy="804672"/>
            <a:chOff x="582754" y="1525484"/>
            <a:chExt cx="5314949" cy="9644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08E591-5E40-49F9-9983-1E5BC3794ACF}"/>
                </a:ext>
              </a:extLst>
            </p:cNvPr>
            <p:cNvSpPr/>
            <p:nvPr/>
          </p:nvSpPr>
          <p:spPr>
            <a:xfrm>
              <a:off x="582754" y="1525484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 descr="Books">
              <a:extLst>
                <a:ext uri="{FF2B5EF4-FFF2-40B4-BE49-F238E27FC236}">
                  <a16:creationId xmlns:a16="http://schemas.microsoft.com/office/drawing/2014/main" id="{34CEF4BF-60B5-4488-AC93-68BDF12767D6}"/>
                </a:ext>
              </a:extLst>
            </p:cNvPr>
            <p:cNvSpPr/>
            <p:nvPr/>
          </p:nvSpPr>
          <p:spPr>
            <a:xfrm>
              <a:off x="874381" y="1742808"/>
              <a:ext cx="530231" cy="530231"/>
            </a:xfrm>
            <a:prstGeom prst="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401F19-BD30-4713-95FF-AE260CEF70D2}"/>
                </a:ext>
              </a:extLst>
            </p:cNvPr>
            <p:cNvSpPr/>
            <p:nvPr/>
          </p:nvSpPr>
          <p:spPr>
            <a:xfrm>
              <a:off x="1696240" y="1525895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Go where the community is</a:t>
              </a:r>
              <a:endParaRPr lang="en-US" sz="22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AEF047-782E-40E7-9E30-B03FD2150946}"/>
              </a:ext>
            </a:extLst>
          </p:cNvPr>
          <p:cNvGrpSpPr/>
          <p:nvPr/>
        </p:nvGrpSpPr>
        <p:grpSpPr>
          <a:xfrm>
            <a:off x="582750" y="3403019"/>
            <a:ext cx="5314949" cy="804672"/>
            <a:chOff x="582754" y="2730966"/>
            <a:chExt cx="5314949" cy="9640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A38EBF-75B5-4C22-BDB9-19FDC7548FAB}"/>
                </a:ext>
              </a:extLst>
            </p:cNvPr>
            <p:cNvSpPr/>
            <p:nvPr/>
          </p:nvSpPr>
          <p:spPr>
            <a:xfrm>
              <a:off x="582754" y="2730966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Thought bubble">
              <a:extLst>
                <a:ext uri="{FF2B5EF4-FFF2-40B4-BE49-F238E27FC236}">
                  <a16:creationId xmlns:a16="http://schemas.microsoft.com/office/drawing/2014/main" id="{D5A5C2E8-8D62-4370-B81B-9A2B135F826A}"/>
                </a:ext>
              </a:extLst>
            </p:cNvPr>
            <p:cNvSpPr/>
            <p:nvPr/>
          </p:nvSpPr>
          <p:spPr>
            <a:xfrm>
              <a:off x="874381" y="2947880"/>
              <a:ext cx="530231" cy="530231"/>
            </a:xfrm>
            <a:prstGeom prst="rect">
              <a:avLst/>
            </a:prstGeom>
            <a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1477C0-2137-47B1-A9CA-313D29327171}"/>
                </a:ext>
              </a:extLst>
            </p:cNvPr>
            <p:cNvSpPr/>
            <p:nvPr/>
          </p:nvSpPr>
          <p:spPr>
            <a:xfrm>
              <a:off x="1696240" y="2730967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Listen, respond and act on feedback</a:t>
              </a:r>
              <a:endParaRPr lang="en-US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1F11E-CA53-4D19-96CA-539B5712D238}"/>
              </a:ext>
            </a:extLst>
          </p:cNvPr>
          <p:cNvGrpSpPr/>
          <p:nvPr/>
        </p:nvGrpSpPr>
        <p:grpSpPr>
          <a:xfrm>
            <a:off x="582750" y="2497309"/>
            <a:ext cx="5314949" cy="804672"/>
            <a:chOff x="582754" y="3936039"/>
            <a:chExt cx="5314949" cy="9640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3A3C5D-4B89-4DE6-B785-F4B1126E30B2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Users">
              <a:extLst>
                <a:ext uri="{FF2B5EF4-FFF2-40B4-BE49-F238E27FC236}">
                  <a16:creationId xmlns:a16="http://schemas.microsoft.com/office/drawing/2014/main" id="{68DEDB88-77B5-40BD-99E5-65990752B21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BBD43E-3DE2-4E76-838F-71C715C78AF5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Standard formats and tooling</a:t>
              </a:r>
            </a:p>
          </p:txBody>
        </p:sp>
      </p:grp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021BABB-4005-4E7D-AB22-4F8F73938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898" y="865759"/>
            <a:ext cx="5019348" cy="469447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F80FF7C-006D-4B73-A749-1C07068006B7}"/>
              </a:ext>
            </a:extLst>
          </p:cNvPr>
          <p:cNvGrpSpPr/>
          <p:nvPr/>
        </p:nvGrpSpPr>
        <p:grpSpPr>
          <a:xfrm>
            <a:off x="582750" y="5202681"/>
            <a:ext cx="5314949" cy="804672"/>
            <a:chOff x="582750" y="4768082"/>
            <a:chExt cx="5314949" cy="80802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DAC98AB-8711-41F9-9028-66E358C2FCB0}"/>
                </a:ext>
              </a:extLst>
            </p:cNvPr>
            <p:cNvSpPr/>
            <p:nvPr/>
          </p:nvSpPr>
          <p:spPr>
            <a:xfrm>
              <a:off x="582750" y="4768082"/>
              <a:ext cx="5314949" cy="808024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 descr="Users">
              <a:extLst>
                <a:ext uri="{FF2B5EF4-FFF2-40B4-BE49-F238E27FC236}">
                  <a16:creationId xmlns:a16="http://schemas.microsoft.com/office/drawing/2014/main" id="{34FB5C7E-4B53-4A64-BD15-4EA019397B60}"/>
                </a:ext>
              </a:extLst>
            </p:cNvPr>
            <p:cNvSpPr/>
            <p:nvPr/>
          </p:nvSpPr>
          <p:spPr>
            <a:xfrm>
              <a:off x="874377" y="4949888"/>
              <a:ext cx="506025" cy="477514"/>
            </a:xfrm>
            <a:prstGeom prst="rect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8E238E-A193-41A6-BB38-B6F5FB0FA072}"/>
                </a:ext>
              </a:extLst>
            </p:cNvPr>
            <p:cNvSpPr/>
            <p:nvPr/>
          </p:nvSpPr>
          <p:spPr>
            <a:xfrm>
              <a:off x="1696236" y="4768082"/>
              <a:ext cx="4201463" cy="808024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Friendly/readable URLs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68FDA3-7413-426F-A9B0-2C366BA3A9B2}"/>
              </a:ext>
            </a:extLst>
          </p:cNvPr>
          <p:cNvGrpSpPr/>
          <p:nvPr/>
        </p:nvGrpSpPr>
        <p:grpSpPr>
          <a:xfrm>
            <a:off x="582750" y="4302850"/>
            <a:ext cx="5314949" cy="804672"/>
            <a:chOff x="582754" y="3936039"/>
            <a:chExt cx="5314949" cy="96405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EC51BF-A774-45C0-AD01-CD4E1467000C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 descr="Users">
              <a:extLst>
                <a:ext uri="{FF2B5EF4-FFF2-40B4-BE49-F238E27FC236}">
                  <a16:creationId xmlns:a16="http://schemas.microsoft.com/office/drawing/2014/main" id="{83C418BA-26E1-46A4-8BA5-E45D49EE472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24B162-A9C3-438F-9FFD-709034F738FA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/>
                <a:t>Automation/validation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6481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536FA6C-CDC6-47F6-B701-C78B5BE0005F}"/>
              </a:ext>
            </a:extLst>
          </p:cNvPr>
          <p:cNvCxnSpPr>
            <a:cxnSpLocks/>
            <a:stCxn id="140" idx="0"/>
            <a:endCxn id="76" idx="0"/>
          </p:cNvCxnSpPr>
          <p:nvPr/>
        </p:nvCxnSpPr>
        <p:spPr>
          <a:xfrm rot="16200000" flipH="1">
            <a:off x="6126560" y="1121616"/>
            <a:ext cx="4137" cy="10040018"/>
          </a:xfrm>
          <a:prstGeom prst="bentConnector3">
            <a:avLst>
              <a:gd name="adj1" fmla="val -5525743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177207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loves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Foundation created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 open sourced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2752285" y="3189168"/>
            <a:ext cx="177207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Visual Studio Code released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 (Hadoop/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jointly forms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Node.js foundation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5206290" y="2455942"/>
            <a:ext cx="1772079" cy="326850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 on Linux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Subsystem for Linux in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docs.microsoft.com launched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A46CC7F-F9AD-4E1D-A8ED-E0C9BDEB8DCD}"/>
              </a:ext>
            </a:extLst>
          </p:cNvPr>
          <p:cNvSpPr/>
          <p:nvPr/>
        </p:nvSpPr>
        <p:spPr bwMode="auto">
          <a:xfrm>
            <a:off x="7660294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2017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NET API Browser launched on docs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Interactive tutorials launched on docs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8751D6F-294F-4EC1-BED0-701752FDB994}"/>
              </a:ext>
            </a:extLst>
          </p:cNvPr>
          <p:cNvSpPr/>
          <p:nvPr/>
        </p:nvSpPr>
        <p:spPr bwMode="auto">
          <a:xfrm>
            <a:off x="10114302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2018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​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Content feedback changes from </a:t>
            </a:r>
            <a:r>
              <a:rPr lang="en-US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LiveFyre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 to GitHub issues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.NET API Reference redirected from MSDN</a:t>
            </a:r>
          </a:p>
        </p:txBody>
      </p:sp>
      <p:pic>
        <p:nvPicPr>
          <p:cNvPr id="18" name="connector">
            <a:extLst>
              <a:ext uri="{FF2B5EF4-FFF2-40B4-BE49-F238E27FC236}">
                <a16:creationId xmlns:a16="http://schemas.microsoft.com/office/drawing/2014/main" id="{3BE6B566-2BF3-41DB-A36C-5CBDB75EEA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18" y="5901820"/>
            <a:ext cx="10045293" cy="23773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3475415" y="6226088"/>
            <a:ext cx="325819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051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5929419" y="6222599"/>
            <a:ext cx="325819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1DB03-29D6-4A19-8CEA-3B5096A4B459}"/>
              </a:ext>
            </a:extLst>
          </p:cNvPr>
          <p:cNvSpPr txBox="1"/>
          <p:nvPr/>
        </p:nvSpPr>
        <p:spPr>
          <a:xfrm>
            <a:off x="8378806" y="6219110"/>
            <a:ext cx="335055" cy="113757"/>
          </a:xfrm>
          <a:prstGeom prst="roundRect">
            <a:avLst>
              <a:gd name="adj" fmla="val 3197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2017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3CCAC53-F4B0-489E-8C22-829BA5649A62}"/>
              </a:ext>
            </a:extLst>
          </p:cNvPr>
          <p:cNvSpPr/>
          <p:nvPr/>
        </p:nvSpPr>
        <p:spPr bwMode="auto">
          <a:xfrm>
            <a:off x="804026" y="61395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0456511-37CA-4F5A-B1F1-7D6D75084567}"/>
              </a:ext>
            </a:extLst>
          </p:cNvPr>
          <p:cNvSpPr/>
          <p:nvPr/>
        </p:nvSpPr>
        <p:spPr bwMode="auto">
          <a:xfrm>
            <a:off x="10837891" y="61290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858854" y="6153221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B45FE0-877F-4193-9431-C9A463D52DC4}"/>
              </a:ext>
            </a:extLst>
          </p:cNvPr>
          <p:cNvSpPr txBox="1"/>
          <p:nvPr/>
        </p:nvSpPr>
        <p:spPr>
          <a:xfrm>
            <a:off x="10911393" y="6143694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Docs is launched!</a:t>
            </a:r>
          </a:p>
        </p:txBody>
      </p:sp>
    </p:spTree>
    <p:extLst>
      <p:ext uri="{BB962C8B-B14F-4D97-AF65-F5344CB8AC3E}">
        <p14:creationId xmlns:p14="http://schemas.microsoft.com/office/powerpoint/2010/main" val="8931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11245976-3b4d-4794-a754-317688483df2"/>
    <ds:schemaRef ds:uri="569b343d-e775-480b-9b2b-6a6986deb9b0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1376</Words>
  <Application>Microsoft Office PowerPoint</Application>
  <PresentationFormat>Widescreen</PresentationFormat>
  <Paragraphs>285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 lap around docs.microsoft.com Uma visão geral do docs.microsoft.com </vt:lpstr>
      <vt:lpstr>Agenda</vt:lpstr>
      <vt:lpstr>The journey to open source docs</vt:lpstr>
      <vt:lpstr>The past – MSDN/Technet</vt:lpstr>
      <vt:lpstr>The beginning of our OSS journey at Microsoft</vt:lpstr>
      <vt:lpstr>Teams used different formats/tools/sites for  open-source docs</vt:lpstr>
      <vt:lpstr>The Docs vision</vt:lpstr>
      <vt:lpstr>Docs is launched!</vt:lpstr>
      <vt:lpstr>Open-source tools used to generate docs</vt:lpstr>
      <vt:lpstr>A tour of docs.microsoft.com</vt:lpstr>
      <vt:lpstr>Different types of feedback</vt:lpstr>
      <vt:lpstr>Interactive experiences</vt:lpstr>
      <vt:lpstr>Do you want to be notified of updates?</vt:lpstr>
      <vt:lpstr>Docs archive</vt:lpstr>
      <vt:lpstr>The localized side of docs.microsoft.com</vt:lpstr>
      <vt:lpstr>How to get involved</vt:lpstr>
      <vt:lpstr>Every contribution matters!</vt:lpstr>
      <vt:lpstr>We ♥ our community </vt:lpstr>
      <vt:lpstr>Contributor guide</vt:lpstr>
      <vt:lpstr>Simple fixes</vt:lpstr>
      <vt:lpstr>Complex fixes</vt:lpstr>
      <vt:lpstr>Multiple ways to contribute!</vt:lpstr>
      <vt:lpstr>Wanna help?</vt:lpstr>
      <vt:lpstr>PowerPoint Presentation</vt:lpstr>
      <vt:lpstr>Agenda</vt:lpstr>
      <vt:lpstr>A jornada open source do docs</vt:lpstr>
      <vt:lpstr>O passado – MSDN/Technet</vt:lpstr>
      <vt:lpstr>O começo da jornada OSS na Microsoft</vt:lpstr>
      <vt:lpstr>Times usavam diferentes formatos/ferramentas/sites para os docs open source</vt:lpstr>
      <vt:lpstr>A visão pro Docs</vt:lpstr>
      <vt:lpstr>Docs é lançado!</vt:lpstr>
      <vt:lpstr>Ferramentas de software livre usadas para gerar os docs</vt:lpstr>
      <vt:lpstr>Um tour do docs.microsoft.com</vt:lpstr>
      <vt:lpstr>Diferentes formas de submeter comentários</vt:lpstr>
      <vt:lpstr>Experiências interativas</vt:lpstr>
      <vt:lpstr>Quer ser notificado de atualizações?</vt:lpstr>
      <vt:lpstr>Archivo Docs</vt:lpstr>
      <vt:lpstr>Localização no docs.microsoft.com</vt:lpstr>
      <vt:lpstr>Como se envolver</vt:lpstr>
      <vt:lpstr>Toda contribuição é importante!</vt:lpstr>
      <vt:lpstr>Nós ♥ nossa comunidade</vt:lpstr>
      <vt:lpstr>Guia do colaborador</vt:lpstr>
      <vt:lpstr>Edições rápidas</vt:lpstr>
      <vt:lpstr>Edições mais complexas</vt:lpstr>
      <vt:lpstr>Várias formas de contribuir!</vt:lpstr>
      <vt:lpstr>Quer ajudar?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Wenzel</dc:creator>
  <cp:lastModifiedBy>Karen Engelbrecht (Red Door Collaborative LLC)</cp:lastModifiedBy>
  <cp:revision>3</cp:revision>
  <dcterms:created xsi:type="dcterms:W3CDTF">2018-09-12T22:16:32Z</dcterms:created>
  <dcterms:modified xsi:type="dcterms:W3CDTF">2018-09-14T19:12:01Z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mairaw@microsoft.com</vt:lpwstr>
  </property>
  <property fmtid="{D5CDD505-2E9C-101B-9397-08002B2CF9AE}" pid="5" name="MSIP_Label_f42aa342-8706-4288-bd11-ebb85995028c_SetDate">
    <vt:lpwstr>2018-09-13T05:07:51.9295102Z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